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5" r:id="rId2"/>
  </p:sldMasterIdLst>
  <p:notesMasterIdLst>
    <p:notesMasterId r:id="rId18"/>
  </p:notesMasterIdLst>
  <p:sldIdLst>
    <p:sldId id="369" r:id="rId3"/>
    <p:sldId id="702" r:id="rId4"/>
    <p:sldId id="700" r:id="rId5"/>
    <p:sldId id="701" r:id="rId6"/>
    <p:sldId id="693" r:id="rId7"/>
    <p:sldId id="683" r:id="rId8"/>
    <p:sldId id="688" r:id="rId9"/>
    <p:sldId id="698" r:id="rId10"/>
    <p:sldId id="695" r:id="rId11"/>
    <p:sldId id="699" r:id="rId12"/>
    <p:sldId id="685" r:id="rId13"/>
    <p:sldId id="697" r:id="rId14"/>
    <p:sldId id="694" r:id="rId15"/>
    <p:sldId id="691" r:id="rId16"/>
    <p:sldId id="696" r:id="rId17"/>
  </p:sldIdLst>
  <p:sldSz cx="16259175" cy="9145588"/>
  <p:notesSz cx="6858000" cy="9144000"/>
  <p:defaultTextStyle>
    <a:defPPr>
      <a:defRPr lang="de-DE"/>
    </a:defPPr>
    <a:lvl1pPr marL="0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947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895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842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1789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4737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7684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90631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3579" algn="l" defTabSz="1625895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orient="horz" pos="204">
          <p15:clr>
            <a:srgbClr val="A4A3A4"/>
          </p15:clr>
        </p15:guide>
        <p15:guide id="3" orient="horz" pos="930">
          <p15:clr>
            <a:srgbClr val="A4A3A4"/>
          </p15:clr>
        </p15:guide>
        <p15:guide id="4" orient="horz" pos="5602">
          <p15:clr>
            <a:srgbClr val="A4A3A4"/>
          </p15:clr>
        </p15:guide>
        <p15:guide id="5" orient="horz" pos="5465">
          <p15:clr>
            <a:srgbClr val="A4A3A4"/>
          </p15:clr>
        </p15:guide>
        <p15:guide id="6" orient="horz" pos="4830">
          <p15:clr>
            <a:srgbClr val="A4A3A4"/>
          </p15:clr>
        </p15:guide>
        <p15:guide id="7" orient="horz" pos="2789">
          <p15:clr>
            <a:srgbClr val="A4A3A4"/>
          </p15:clr>
        </p15:guide>
        <p15:guide id="8" orient="horz" pos="2971">
          <p15:clr>
            <a:srgbClr val="A4A3A4"/>
          </p15:clr>
        </p15:guide>
        <p15:guide id="9" pos="5121">
          <p15:clr>
            <a:srgbClr val="A4A3A4"/>
          </p15:clr>
        </p15:guide>
        <p15:guide id="10" pos="358">
          <p15:clr>
            <a:srgbClr val="A4A3A4"/>
          </p15:clr>
        </p15:guide>
        <p15:guide id="11" pos="9884">
          <p15:clr>
            <a:srgbClr val="A4A3A4"/>
          </p15:clr>
        </p15:guide>
        <p15:guide id="12" pos="9702">
          <p15:clr>
            <a:srgbClr val="A4A3A4"/>
          </p15:clr>
        </p15:guide>
        <p15:guide id="13" pos="1006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dict Diederich" initials="BD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4F8816"/>
    <a:srgbClr val="FF750D"/>
    <a:srgbClr val="FF8A33"/>
    <a:srgbClr val="579718"/>
    <a:srgbClr val="6BA41E"/>
    <a:srgbClr val="7AAC21"/>
    <a:srgbClr val="839923"/>
    <a:srgbClr val="F68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 autoAdjust="0"/>
    <p:restoredTop sz="86376" autoAdjust="0"/>
  </p:normalViewPr>
  <p:slideViewPr>
    <p:cSldViewPr showGuides="1">
      <p:cViewPr varScale="1">
        <p:scale>
          <a:sx n="161" d="100"/>
          <a:sy n="161" d="100"/>
        </p:scale>
        <p:origin x="185" y="587"/>
      </p:cViewPr>
      <p:guideLst>
        <p:guide orient="horz" pos="2880"/>
        <p:guide orient="horz" pos="204"/>
        <p:guide orient="horz" pos="930"/>
        <p:guide orient="horz" pos="5602"/>
        <p:guide orient="horz" pos="5465"/>
        <p:guide orient="horz" pos="4830"/>
        <p:guide orient="horz" pos="2789"/>
        <p:guide orient="horz" pos="2971"/>
        <p:guide pos="5121"/>
        <p:guide pos="358"/>
        <p:guide pos="9884"/>
        <p:guide pos="9702"/>
        <p:guide pos="10065"/>
      </p:guideLst>
    </p:cSldViewPr>
  </p:slideViewPr>
  <p:outlineViewPr>
    <p:cViewPr>
      <p:scale>
        <a:sx n="33" d="100"/>
        <a:sy n="33" d="100"/>
      </p:scale>
      <p:origin x="0" y="-4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759AA2-B63A-4397-A788-18A90068B818}" type="datetimeFigureOut">
              <a:rPr lang="de-DE" smtClean="0"/>
              <a:t>16.12.2021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4EC45-203C-415C-954C-DFD25680DF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061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2947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25895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38842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51789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64737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77684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690631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03579" algn="l" defTabSz="1625895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4EC45-203C-415C-954C-DFD25680DF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18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259175" cy="9145786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75846" y="3786629"/>
            <a:ext cx="13170366" cy="30140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3600"/>
              </a:spcAft>
              <a:buNone/>
              <a:defRPr sz="38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+mj-lt"/>
              <a:buNone/>
              <a:tabLst/>
              <a:defRPr sz="2500" baseline="0">
                <a:solidFill>
                  <a:schemeClr val="bg1"/>
                </a:solidFill>
              </a:defRPr>
            </a:lvl2pPr>
            <a:lvl3pPr marL="452438" indent="-452438" algn="l">
              <a:spcBef>
                <a:spcPts val="0"/>
              </a:spcBef>
              <a:buFont typeface="+mj-lt"/>
              <a:buAutoNum type="arabicPeriod"/>
              <a:defRPr lang="de-DE" sz="25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4388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7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90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3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846" y="2903543"/>
            <a:ext cx="13170366" cy="877163"/>
          </a:xfrm>
        </p:spPr>
        <p:txBody>
          <a:bodyPr anchor="b" anchorCtr="0">
            <a:noAutofit/>
          </a:bodyPr>
          <a:lstStyle>
            <a:lvl1pPr algn="l">
              <a:defRPr sz="57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E69A35-A139-7C4E-AED0-8BAC155BD8DA}" type="datetime1">
              <a:rPr lang="de-DE" smtClean="0"/>
              <a:t>16.12.2021</a:t>
            </a:fld>
            <a:endParaRPr lang="de-DE" dirty="0"/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0642" y="8086844"/>
            <a:ext cx="1297546" cy="87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>
          <a:xfrm>
            <a:off x="14106945" y="2355493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29" name="Bildplatzhalter 21"/>
          <p:cNvSpPr>
            <a:spLocks noGrp="1"/>
          </p:cNvSpPr>
          <p:nvPr>
            <p:ph type="pic" sz="quarter" idx="14"/>
          </p:nvPr>
        </p:nvSpPr>
        <p:spPr>
          <a:xfrm>
            <a:off x="14106945" y="4068737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30" name="Bildplatzhalter 21"/>
          <p:cNvSpPr>
            <a:spLocks noGrp="1"/>
          </p:cNvSpPr>
          <p:nvPr>
            <p:ph type="pic" sz="quarter" idx="15"/>
          </p:nvPr>
        </p:nvSpPr>
        <p:spPr>
          <a:xfrm>
            <a:off x="14106945" y="5781982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22" y="856590"/>
            <a:ext cx="5191301" cy="141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23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8800" y="3694837"/>
            <a:ext cx="14833125" cy="1754326"/>
          </a:xfrm>
        </p:spPr>
        <p:txBody>
          <a:bodyPr anchor="t"/>
          <a:lstStyle>
            <a:lvl1pPr algn="ctr">
              <a:defRPr sz="5700" b="1" cap="all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8800" y="1694239"/>
            <a:ext cx="14833125" cy="1889084"/>
          </a:xfrm>
        </p:spPr>
        <p:txBody>
          <a:bodyPr anchor="b"/>
          <a:lstStyle>
            <a:lvl1pPr marL="0" indent="0" algn="ctr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1pPr>
            <a:lvl2pPr marL="81294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895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43884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5178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64737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7768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69063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0357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8DF2E-38F9-1A4F-8276-72FB33A260C3}" type="datetime1">
              <a:rPr lang="de-DE" smtClean="0"/>
              <a:t>16.12.2021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338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7312-AAC4-1747-9897-3956EC76E457}" type="datetime1">
              <a:rPr lang="de-DE" smtClean="0"/>
              <a:t>16.12.2021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4882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87D-E8EF-6743-8E16-0AF369804D2A}" type="datetime1">
              <a:rPr lang="de-DE" smtClean="0"/>
              <a:t>16.12.2021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4107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599462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6259175" cy="9145786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22" y="856590"/>
            <a:ext cx="5191301" cy="1411948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75846" y="3786629"/>
            <a:ext cx="13170366" cy="3014097"/>
          </a:xfrm>
        </p:spPr>
        <p:txBody>
          <a:bodyPr wrap="square">
            <a:noAutofit/>
          </a:bodyPr>
          <a:lstStyle>
            <a:lvl1pPr marL="0" indent="0" algn="l">
              <a:spcBef>
                <a:spcPts val="0"/>
              </a:spcBef>
              <a:spcAft>
                <a:spcPts val="3600"/>
              </a:spcAft>
              <a:buNone/>
              <a:defRPr sz="3800">
                <a:solidFill>
                  <a:schemeClr val="bg1"/>
                </a:solidFill>
              </a:defRPr>
            </a:lvl1pPr>
            <a:lvl2pPr marL="0" indent="0" algn="l">
              <a:spcBef>
                <a:spcPts val="0"/>
              </a:spcBef>
              <a:buFont typeface="+mj-lt"/>
              <a:buNone/>
              <a:tabLst/>
              <a:defRPr sz="2500" baseline="0">
                <a:solidFill>
                  <a:schemeClr val="bg1"/>
                </a:solidFill>
              </a:defRPr>
            </a:lvl2pPr>
            <a:lvl3pPr marL="452438" indent="-452438" algn="l">
              <a:spcBef>
                <a:spcPts val="0"/>
              </a:spcBef>
              <a:buFont typeface="+mj-lt"/>
              <a:buAutoNum type="arabicPeriod"/>
              <a:defRPr sz="2500" baseline="0">
                <a:solidFill>
                  <a:schemeClr val="bg1"/>
                </a:solidFill>
              </a:defRPr>
            </a:lvl3pPr>
            <a:lvl4pPr marL="24388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7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906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3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  <a:p>
            <a:pPr lvl="1"/>
            <a:r>
              <a:rPr lang="de-DE" dirty="0"/>
              <a:t>Nicht nummeriert</a:t>
            </a:r>
          </a:p>
          <a:p>
            <a:pPr lvl="2"/>
            <a:r>
              <a:rPr lang="de-DE" dirty="0"/>
              <a:t>Aufzählung nummeriert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845" y="2903543"/>
            <a:ext cx="13170366" cy="877163"/>
          </a:xfrm>
        </p:spPr>
        <p:txBody>
          <a:bodyPr anchor="b" anchorCtr="0">
            <a:noAutofit/>
          </a:bodyPr>
          <a:lstStyle>
            <a:lvl1pPr algn="l">
              <a:defRPr sz="57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22" name="Bildplatzhalter 21"/>
          <p:cNvSpPr>
            <a:spLocks noGrp="1"/>
          </p:cNvSpPr>
          <p:nvPr>
            <p:ph type="pic" sz="quarter" idx="13"/>
          </p:nvPr>
        </p:nvSpPr>
        <p:spPr>
          <a:xfrm>
            <a:off x="14106945" y="2355493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9" name="Bildplatzhalter 21"/>
          <p:cNvSpPr>
            <a:spLocks noGrp="1"/>
          </p:cNvSpPr>
          <p:nvPr>
            <p:ph type="pic" sz="quarter" idx="14"/>
          </p:nvPr>
        </p:nvSpPr>
        <p:spPr>
          <a:xfrm>
            <a:off x="14106945" y="4068737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0" name="Bildplatzhalter 21"/>
          <p:cNvSpPr>
            <a:spLocks noGrp="1"/>
          </p:cNvSpPr>
          <p:nvPr>
            <p:ph type="pic" sz="quarter" idx="15"/>
          </p:nvPr>
        </p:nvSpPr>
        <p:spPr>
          <a:xfrm>
            <a:off x="14106945" y="5781982"/>
            <a:ext cx="1583905" cy="1583904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16" name="Picture 6"/>
          <p:cNvPicPr>
            <a:picLocks noChangeAspect="1" noChangeArrowheads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80642" y="8086844"/>
            <a:ext cx="1297546" cy="87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umsplatzhalter 3"/>
          <p:cNvSpPr>
            <a:spLocks noGrp="1"/>
          </p:cNvSpPr>
          <p:nvPr>
            <p:ph type="dt" sz="half" idx="10"/>
          </p:nvPr>
        </p:nvSpPr>
        <p:spPr>
          <a:xfrm>
            <a:off x="568325" y="8657090"/>
            <a:ext cx="1920375" cy="1641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2880B2-4E12-0640-9A1F-135E45766E8A}" type="datetime1">
              <a:rPr lang="de-DE" smtClean="0"/>
              <a:t>16.12.2021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375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568325" y="1476375"/>
            <a:ext cx="14833600" cy="61912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656172EE-DCBB-6242-8588-FE2C8AB6678F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88566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20" name="Inhaltsplatzhalter 18"/>
          <p:cNvSpPr>
            <a:spLocks noGrp="1"/>
          </p:cNvSpPr>
          <p:nvPr>
            <p:ph sz="quarter" idx="16"/>
          </p:nvPr>
        </p:nvSpPr>
        <p:spPr>
          <a:xfrm>
            <a:off x="568326" y="1476375"/>
            <a:ext cx="7273229" cy="61912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7"/>
          </p:nvPr>
        </p:nvSpPr>
        <p:spPr>
          <a:xfrm>
            <a:off x="8128696" y="1476375"/>
            <a:ext cx="7273229" cy="61912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7EEE330E-ED21-6147-AFF7-8D18D78525D5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2700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568325" y="1476375"/>
            <a:ext cx="4752950" cy="61912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/>
          </p:nvPr>
        </p:nvSpPr>
        <p:spPr>
          <a:xfrm>
            <a:off x="5608650" y="1476375"/>
            <a:ext cx="4752950" cy="61912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/>
          </p:nvPr>
        </p:nvSpPr>
        <p:spPr>
          <a:xfrm>
            <a:off x="10648975" y="1476375"/>
            <a:ext cx="4752950" cy="619125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78502B77-53FA-FE4B-9A95-C58C77BDD0FE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932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Inhaltsplatzhalter 10"/>
          <p:cNvSpPr>
            <a:spLocks noGrp="1"/>
          </p:cNvSpPr>
          <p:nvPr>
            <p:ph sz="quarter" idx="16"/>
          </p:nvPr>
        </p:nvSpPr>
        <p:spPr>
          <a:xfrm>
            <a:off x="568327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10"/>
          <p:cNvSpPr>
            <a:spLocks noGrp="1"/>
          </p:cNvSpPr>
          <p:nvPr>
            <p:ph sz="quarter" idx="17"/>
          </p:nvPr>
        </p:nvSpPr>
        <p:spPr>
          <a:xfrm>
            <a:off x="4348552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4" name="Inhaltsplatzhalter 10"/>
          <p:cNvSpPr>
            <a:spLocks noGrp="1"/>
          </p:cNvSpPr>
          <p:nvPr>
            <p:ph sz="quarter" idx="18"/>
          </p:nvPr>
        </p:nvSpPr>
        <p:spPr>
          <a:xfrm>
            <a:off x="8128777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9"/>
          </p:nvPr>
        </p:nvSpPr>
        <p:spPr>
          <a:xfrm>
            <a:off x="11909003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181BD162-13F5-0349-A17C-8DC1781920D5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3525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+ 2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568325" y="1476375"/>
            <a:ext cx="7273230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5" name="Inhaltsplatzhalter 12"/>
          <p:cNvSpPr>
            <a:spLocks noGrp="1"/>
          </p:cNvSpPr>
          <p:nvPr>
            <p:ph sz="quarter" idx="17"/>
          </p:nvPr>
        </p:nvSpPr>
        <p:spPr>
          <a:xfrm>
            <a:off x="8129588" y="1476375"/>
            <a:ext cx="7273230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6" name="Inhaltsplatzhalter 12"/>
          <p:cNvSpPr>
            <a:spLocks noGrp="1"/>
          </p:cNvSpPr>
          <p:nvPr>
            <p:ph sz="quarter" idx="18"/>
          </p:nvPr>
        </p:nvSpPr>
        <p:spPr>
          <a:xfrm>
            <a:off x="568325" y="4716462"/>
            <a:ext cx="7273230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7" name="Inhaltsplatzhalter 12"/>
          <p:cNvSpPr>
            <a:spLocks noGrp="1"/>
          </p:cNvSpPr>
          <p:nvPr>
            <p:ph sz="quarter" idx="19"/>
          </p:nvPr>
        </p:nvSpPr>
        <p:spPr>
          <a:xfrm>
            <a:off x="8129588" y="4716462"/>
            <a:ext cx="7273230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2EF8D845-12BF-5F47-9F4B-B78123AB0666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64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1 x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831FB-B1A2-F543-A281-6DF20FA4B647}" type="datetime1">
              <a:rPr lang="de-DE" smtClean="0"/>
              <a:t>16.12.2021</a:t>
            </a:fld>
            <a:endParaRPr lang="de-DE" dirty="0"/>
          </a:p>
        </p:txBody>
      </p:sp>
      <p:sp>
        <p:nvSpPr>
          <p:cNvPr id="13" name="Inhaltsplatzhalter 9"/>
          <p:cNvSpPr>
            <a:spLocks noGrp="1"/>
          </p:cNvSpPr>
          <p:nvPr>
            <p:ph sz="quarter" idx="16"/>
          </p:nvPr>
        </p:nvSpPr>
        <p:spPr>
          <a:xfrm>
            <a:off x="568325" y="1476375"/>
            <a:ext cx="14833600" cy="6191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853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+ 3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7" name="Inhaltsplatzhalter 15"/>
          <p:cNvSpPr>
            <a:spLocks noGrp="1"/>
          </p:cNvSpPr>
          <p:nvPr>
            <p:ph sz="quarter" idx="20"/>
          </p:nvPr>
        </p:nvSpPr>
        <p:spPr>
          <a:xfrm>
            <a:off x="568326" y="1476375"/>
            <a:ext cx="4752949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8" name="Inhaltsplatzhalter 15"/>
          <p:cNvSpPr>
            <a:spLocks noGrp="1"/>
          </p:cNvSpPr>
          <p:nvPr>
            <p:ph sz="quarter" idx="21"/>
          </p:nvPr>
        </p:nvSpPr>
        <p:spPr>
          <a:xfrm>
            <a:off x="5608651" y="1476375"/>
            <a:ext cx="4752949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9" name="Inhaltsplatzhalter 15"/>
          <p:cNvSpPr>
            <a:spLocks noGrp="1"/>
          </p:cNvSpPr>
          <p:nvPr>
            <p:ph sz="quarter" idx="22"/>
          </p:nvPr>
        </p:nvSpPr>
        <p:spPr>
          <a:xfrm>
            <a:off x="10648976" y="1476375"/>
            <a:ext cx="4752949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0" name="Inhaltsplatzhalter 15"/>
          <p:cNvSpPr>
            <a:spLocks noGrp="1"/>
          </p:cNvSpPr>
          <p:nvPr>
            <p:ph sz="quarter" idx="23"/>
          </p:nvPr>
        </p:nvSpPr>
        <p:spPr>
          <a:xfrm>
            <a:off x="568326" y="4716462"/>
            <a:ext cx="4752949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1" name="Inhaltsplatzhalter 15"/>
          <p:cNvSpPr>
            <a:spLocks noGrp="1"/>
          </p:cNvSpPr>
          <p:nvPr>
            <p:ph sz="quarter" idx="24"/>
          </p:nvPr>
        </p:nvSpPr>
        <p:spPr>
          <a:xfrm>
            <a:off x="5608651" y="4716462"/>
            <a:ext cx="4752949" cy="2951163"/>
          </a:xfrm>
        </p:spPr>
        <p:txBody>
          <a:bodyPr/>
          <a:lstStyle>
            <a:lvl4pPr>
              <a:defRPr/>
            </a:lvl4pPr>
            <a:lvl5pPr marL="1255713" indent="0">
              <a:buNone/>
              <a:defRPr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2" name="Inhaltsplatzhalter 15"/>
          <p:cNvSpPr>
            <a:spLocks noGrp="1"/>
          </p:cNvSpPr>
          <p:nvPr>
            <p:ph sz="quarter" idx="25"/>
          </p:nvPr>
        </p:nvSpPr>
        <p:spPr>
          <a:xfrm>
            <a:off x="10648976" y="4716462"/>
            <a:ext cx="4752949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EBED7C7A-9C78-2945-8ADA-E5CA6C560C23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3853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+ 4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20" name="Inhaltsplatzhalter 18"/>
          <p:cNvSpPr>
            <a:spLocks noGrp="1"/>
          </p:cNvSpPr>
          <p:nvPr>
            <p:ph sz="quarter" idx="20"/>
          </p:nvPr>
        </p:nvSpPr>
        <p:spPr>
          <a:xfrm>
            <a:off x="568325" y="1476375"/>
            <a:ext cx="3491705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21"/>
          </p:nvPr>
        </p:nvSpPr>
        <p:spPr>
          <a:xfrm>
            <a:off x="4348957" y="1476375"/>
            <a:ext cx="3491705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2" name="Inhaltsplatzhalter 18"/>
          <p:cNvSpPr>
            <a:spLocks noGrp="1"/>
          </p:cNvSpPr>
          <p:nvPr>
            <p:ph sz="quarter" idx="22"/>
          </p:nvPr>
        </p:nvSpPr>
        <p:spPr>
          <a:xfrm>
            <a:off x="8129589" y="1476375"/>
            <a:ext cx="3491705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23"/>
          </p:nvPr>
        </p:nvSpPr>
        <p:spPr>
          <a:xfrm>
            <a:off x="11910220" y="1476375"/>
            <a:ext cx="3491705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4" name="Inhaltsplatzhalter 18"/>
          <p:cNvSpPr>
            <a:spLocks noGrp="1"/>
          </p:cNvSpPr>
          <p:nvPr>
            <p:ph sz="quarter" idx="24"/>
          </p:nvPr>
        </p:nvSpPr>
        <p:spPr>
          <a:xfrm>
            <a:off x="568325" y="4716462"/>
            <a:ext cx="3491705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5"/>
          </p:nvPr>
        </p:nvSpPr>
        <p:spPr>
          <a:xfrm>
            <a:off x="4348957" y="4716462"/>
            <a:ext cx="3491705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6" name="Inhaltsplatzhalter 18"/>
          <p:cNvSpPr>
            <a:spLocks noGrp="1"/>
          </p:cNvSpPr>
          <p:nvPr>
            <p:ph sz="quarter" idx="26"/>
          </p:nvPr>
        </p:nvSpPr>
        <p:spPr>
          <a:xfrm>
            <a:off x="8129589" y="4716462"/>
            <a:ext cx="3491705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27" name="Inhaltsplatzhalter 18"/>
          <p:cNvSpPr>
            <a:spLocks noGrp="1"/>
          </p:cNvSpPr>
          <p:nvPr>
            <p:ph sz="quarter" idx="27"/>
          </p:nvPr>
        </p:nvSpPr>
        <p:spPr>
          <a:xfrm>
            <a:off x="11910220" y="4716462"/>
            <a:ext cx="3491705" cy="2951163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E9015AFE-4D88-8F48-A09C-76059B4BBCA3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9601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6259175" cy="9145588"/>
          </a:xfrm>
        </p:spPr>
        <p:txBody>
          <a:bodyPr tIns="3648661" anchor="t" anchorCtr="0"/>
          <a:lstStyle>
            <a:lvl1pPr algn="ctr">
              <a:defRPr/>
            </a:lvl1pPr>
          </a:lstStyle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C5D25D26-3239-F341-B1EE-2A5AF0DE4E24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7913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8800" y="3694837"/>
            <a:ext cx="14833125" cy="1754326"/>
          </a:xfrm>
        </p:spPr>
        <p:txBody>
          <a:bodyPr anchor="t"/>
          <a:lstStyle>
            <a:lvl1pPr algn="ctr">
              <a:defRPr sz="5700" b="1" cap="all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8800" y="1694239"/>
            <a:ext cx="14833125" cy="1889084"/>
          </a:xfrm>
        </p:spPr>
        <p:txBody>
          <a:bodyPr anchor="b"/>
          <a:lstStyle>
            <a:lvl1pPr marL="0" indent="0" algn="ctr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1pPr>
            <a:lvl2pPr marL="81294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895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3pPr>
            <a:lvl4pPr marL="2438842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 marL="325178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  <a:lvl6pPr marL="4064737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6pPr>
            <a:lvl7pPr marL="4877684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7pPr>
            <a:lvl8pPr marL="5690631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8pPr>
            <a:lvl9pPr marL="6503579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04966DF-51E1-7D4D-BA3F-5282ECC84C3D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62751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18AF33B2-1680-C149-AD43-B67066FFCF6B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6965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2AE7CAA7-F750-3945-9D31-4249ED66CF48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0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2C1BF-AE71-C646-AA1E-A054F1839C10}" type="datetime1">
              <a:rPr lang="de-DE" smtClean="0"/>
              <a:t>16.12.2021</a:t>
            </a:fld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16"/>
          </p:nvPr>
        </p:nvSpPr>
        <p:spPr>
          <a:xfrm>
            <a:off x="568326" y="1476375"/>
            <a:ext cx="7273229" cy="6191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7"/>
          </p:nvPr>
        </p:nvSpPr>
        <p:spPr>
          <a:xfrm>
            <a:off x="8128696" y="1476375"/>
            <a:ext cx="7273229" cy="6191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60625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1C42-6F1C-624A-9F20-059F26673740}" type="datetime1">
              <a:rPr lang="de-DE" smtClean="0"/>
              <a:t>16.12.2021</a:t>
            </a:fld>
            <a:endParaRPr lang="de-DE" dirty="0"/>
          </a:p>
        </p:txBody>
      </p:sp>
      <p:sp>
        <p:nvSpPr>
          <p:cNvPr id="11" name="Inhaltsplatzhalter 9"/>
          <p:cNvSpPr>
            <a:spLocks noGrp="1"/>
          </p:cNvSpPr>
          <p:nvPr>
            <p:ph sz="quarter" idx="15"/>
          </p:nvPr>
        </p:nvSpPr>
        <p:spPr>
          <a:xfrm>
            <a:off x="568325" y="1476375"/>
            <a:ext cx="4752950" cy="6191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2" name="Inhaltsplatzhalter 9"/>
          <p:cNvSpPr>
            <a:spLocks noGrp="1"/>
          </p:cNvSpPr>
          <p:nvPr>
            <p:ph sz="quarter" idx="16"/>
          </p:nvPr>
        </p:nvSpPr>
        <p:spPr>
          <a:xfrm>
            <a:off x="5608650" y="1476375"/>
            <a:ext cx="4752950" cy="6191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9"/>
          <p:cNvSpPr>
            <a:spLocks noGrp="1"/>
          </p:cNvSpPr>
          <p:nvPr>
            <p:ph sz="quarter" idx="17"/>
          </p:nvPr>
        </p:nvSpPr>
        <p:spPr>
          <a:xfrm>
            <a:off x="10648975" y="1476375"/>
            <a:ext cx="4752950" cy="6191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946042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x Inhalt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B1047-66A4-3246-ADD6-BB05C390E58C}" type="datetime1">
              <a:rPr lang="de-DE" smtClean="0"/>
              <a:t>16.12.2021</a:t>
            </a:fld>
            <a:endParaRPr lang="de-DE" dirty="0"/>
          </a:p>
        </p:txBody>
      </p:sp>
      <p:sp>
        <p:nvSpPr>
          <p:cNvPr id="12" name="Inhaltsplatzhalter 10"/>
          <p:cNvSpPr>
            <a:spLocks noGrp="1"/>
          </p:cNvSpPr>
          <p:nvPr>
            <p:ph sz="quarter" idx="16"/>
          </p:nvPr>
        </p:nvSpPr>
        <p:spPr>
          <a:xfrm>
            <a:off x="568327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3" name="Inhaltsplatzhalter 10"/>
          <p:cNvSpPr>
            <a:spLocks noGrp="1"/>
          </p:cNvSpPr>
          <p:nvPr>
            <p:ph sz="quarter" idx="17"/>
          </p:nvPr>
        </p:nvSpPr>
        <p:spPr>
          <a:xfrm>
            <a:off x="4348552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4" name="Inhaltsplatzhalter 10"/>
          <p:cNvSpPr>
            <a:spLocks noGrp="1"/>
          </p:cNvSpPr>
          <p:nvPr>
            <p:ph sz="quarter" idx="18"/>
          </p:nvPr>
        </p:nvSpPr>
        <p:spPr>
          <a:xfrm>
            <a:off x="8128777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Inhaltsplatzhalter 10"/>
          <p:cNvSpPr>
            <a:spLocks noGrp="1"/>
          </p:cNvSpPr>
          <p:nvPr>
            <p:ph sz="quarter" idx="19"/>
          </p:nvPr>
        </p:nvSpPr>
        <p:spPr>
          <a:xfrm>
            <a:off x="11909003" y="1476375"/>
            <a:ext cx="3496468" cy="6191250"/>
          </a:xfrm>
        </p:spPr>
        <p:txBody>
          <a:bodyPr/>
          <a:lstStyle>
            <a:lvl5pPr>
              <a:defRPr/>
            </a:lvl5pPr>
            <a:lvl6pPr marL="1617663" indent="0">
              <a:buNone/>
              <a:defRPr/>
            </a:lvl6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238577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+ 2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744EC-2C07-B444-ADDB-6C42C3AF1471}" type="datetime1">
              <a:rPr lang="de-DE" smtClean="0"/>
              <a:t>16.12.2021</a:t>
            </a:fld>
            <a:endParaRPr lang="de-DE" dirty="0"/>
          </a:p>
        </p:txBody>
      </p:sp>
      <p:sp>
        <p:nvSpPr>
          <p:cNvPr id="14" name="Inhaltsplatzhalter 12"/>
          <p:cNvSpPr>
            <a:spLocks noGrp="1"/>
          </p:cNvSpPr>
          <p:nvPr>
            <p:ph sz="quarter" idx="16"/>
          </p:nvPr>
        </p:nvSpPr>
        <p:spPr>
          <a:xfrm>
            <a:off x="568325" y="1476375"/>
            <a:ext cx="7273230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Inhaltsplatzhalter 12"/>
          <p:cNvSpPr>
            <a:spLocks noGrp="1"/>
          </p:cNvSpPr>
          <p:nvPr>
            <p:ph sz="quarter" idx="17"/>
          </p:nvPr>
        </p:nvSpPr>
        <p:spPr>
          <a:xfrm>
            <a:off x="8129588" y="1476375"/>
            <a:ext cx="7273230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6" name="Inhaltsplatzhalter 12"/>
          <p:cNvSpPr>
            <a:spLocks noGrp="1"/>
          </p:cNvSpPr>
          <p:nvPr>
            <p:ph sz="quarter" idx="18"/>
          </p:nvPr>
        </p:nvSpPr>
        <p:spPr>
          <a:xfrm>
            <a:off x="568325" y="4716462"/>
            <a:ext cx="7273230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7" name="Inhaltsplatzhalter 12"/>
          <p:cNvSpPr>
            <a:spLocks noGrp="1"/>
          </p:cNvSpPr>
          <p:nvPr>
            <p:ph sz="quarter" idx="19"/>
          </p:nvPr>
        </p:nvSpPr>
        <p:spPr>
          <a:xfrm>
            <a:off x="8129588" y="4716462"/>
            <a:ext cx="7273230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346805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+ 3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6A146-67DD-E74F-A9B1-5FA2E1B0A4D6}" type="datetime1">
              <a:rPr lang="de-DE" smtClean="0"/>
              <a:t>16.12.2021</a:t>
            </a:fld>
            <a:endParaRPr lang="de-DE" dirty="0"/>
          </a:p>
        </p:txBody>
      </p:sp>
      <p:sp>
        <p:nvSpPr>
          <p:cNvPr id="17" name="Inhaltsplatzhalter 15"/>
          <p:cNvSpPr>
            <a:spLocks noGrp="1"/>
          </p:cNvSpPr>
          <p:nvPr>
            <p:ph sz="quarter" idx="20"/>
          </p:nvPr>
        </p:nvSpPr>
        <p:spPr>
          <a:xfrm>
            <a:off x="568326" y="1476375"/>
            <a:ext cx="4752949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8" name="Inhaltsplatzhalter 15"/>
          <p:cNvSpPr>
            <a:spLocks noGrp="1"/>
          </p:cNvSpPr>
          <p:nvPr>
            <p:ph sz="quarter" idx="21"/>
          </p:nvPr>
        </p:nvSpPr>
        <p:spPr>
          <a:xfrm>
            <a:off x="5608651" y="1476375"/>
            <a:ext cx="4752949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9" name="Inhaltsplatzhalter 15"/>
          <p:cNvSpPr>
            <a:spLocks noGrp="1"/>
          </p:cNvSpPr>
          <p:nvPr>
            <p:ph sz="quarter" idx="22"/>
          </p:nvPr>
        </p:nvSpPr>
        <p:spPr>
          <a:xfrm>
            <a:off x="10648976" y="1476375"/>
            <a:ext cx="4752949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0" name="Inhaltsplatzhalter 15"/>
          <p:cNvSpPr>
            <a:spLocks noGrp="1"/>
          </p:cNvSpPr>
          <p:nvPr>
            <p:ph sz="quarter" idx="23"/>
          </p:nvPr>
        </p:nvSpPr>
        <p:spPr>
          <a:xfrm>
            <a:off x="568326" y="4716462"/>
            <a:ext cx="4752949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1" name="Inhaltsplatzhalter 15"/>
          <p:cNvSpPr>
            <a:spLocks noGrp="1"/>
          </p:cNvSpPr>
          <p:nvPr>
            <p:ph sz="quarter" idx="24"/>
          </p:nvPr>
        </p:nvSpPr>
        <p:spPr>
          <a:xfrm>
            <a:off x="5608651" y="4716462"/>
            <a:ext cx="4752949" cy="2951163"/>
          </a:xfrm>
        </p:spPr>
        <p:txBody>
          <a:bodyPr/>
          <a:lstStyle>
            <a:lvl4pPr>
              <a:defRPr/>
            </a:lvl4pPr>
            <a:lvl5pPr marL="1255713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2" name="Inhaltsplatzhalter 15"/>
          <p:cNvSpPr>
            <a:spLocks noGrp="1"/>
          </p:cNvSpPr>
          <p:nvPr>
            <p:ph sz="quarter" idx="25"/>
          </p:nvPr>
        </p:nvSpPr>
        <p:spPr>
          <a:xfrm>
            <a:off x="10648976" y="4716462"/>
            <a:ext cx="4752949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06392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+ 4 Inhalte (Text oder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4E032-F50D-9F4A-ADAD-77B83E0C3EA9}" type="datetime1">
              <a:rPr lang="de-DE" smtClean="0"/>
              <a:t>16.12.2021</a:t>
            </a:fld>
            <a:endParaRPr lang="de-DE" dirty="0"/>
          </a:p>
        </p:txBody>
      </p:sp>
      <p:sp>
        <p:nvSpPr>
          <p:cNvPr id="20" name="Inhaltsplatzhalter 18"/>
          <p:cNvSpPr>
            <a:spLocks noGrp="1"/>
          </p:cNvSpPr>
          <p:nvPr>
            <p:ph sz="quarter" idx="20"/>
          </p:nvPr>
        </p:nvSpPr>
        <p:spPr>
          <a:xfrm>
            <a:off x="568325" y="1476375"/>
            <a:ext cx="3491705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21"/>
          </p:nvPr>
        </p:nvSpPr>
        <p:spPr>
          <a:xfrm>
            <a:off x="4348957" y="1476375"/>
            <a:ext cx="3491705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2" name="Inhaltsplatzhalter 18"/>
          <p:cNvSpPr>
            <a:spLocks noGrp="1"/>
          </p:cNvSpPr>
          <p:nvPr>
            <p:ph sz="quarter" idx="22"/>
          </p:nvPr>
        </p:nvSpPr>
        <p:spPr>
          <a:xfrm>
            <a:off x="8129589" y="1476375"/>
            <a:ext cx="3491705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23"/>
          </p:nvPr>
        </p:nvSpPr>
        <p:spPr>
          <a:xfrm>
            <a:off x="11910220" y="1476375"/>
            <a:ext cx="3491705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4" name="Inhaltsplatzhalter 18"/>
          <p:cNvSpPr>
            <a:spLocks noGrp="1"/>
          </p:cNvSpPr>
          <p:nvPr>
            <p:ph sz="quarter" idx="24"/>
          </p:nvPr>
        </p:nvSpPr>
        <p:spPr>
          <a:xfrm>
            <a:off x="568325" y="4716462"/>
            <a:ext cx="3491705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5"/>
          </p:nvPr>
        </p:nvSpPr>
        <p:spPr>
          <a:xfrm>
            <a:off x="4348957" y="4716462"/>
            <a:ext cx="3491705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6" name="Inhaltsplatzhalter 18"/>
          <p:cNvSpPr>
            <a:spLocks noGrp="1"/>
          </p:cNvSpPr>
          <p:nvPr>
            <p:ph sz="quarter" idx="26"/>
          </p:nvPr>
        </p:nvSpPr>
        <p:spPr>
          <a:xfrm>
            <a:off x="8129589" y="4716462"/>
            <a:ext cx="3491705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27" name="Inhaltsplatzhalter 18"/>
          <p:cNvSpPr>
            <a:spLocks noGrp="1"/>
          </p:cNvSpPr>
          <p:nvPr>
            <p:ph sz="quarter" idx="27"/>
          </p:nvPr>
        </p:nvSpPr>
        <p:spPr>
          <a:xfrm>
            <a:off x="11910220" y="4716462"/>
            <a:ext cx="3491705" cy="29511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940993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-1" y="0"/>
            <a:ext cx="16259176" cy="914558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6259175" cy="9145588"/>
          </a:xfrm>
        </p:spPr>
        <p:txBody>
          <a:bodyPr tIns="3648661" anchor="t" anchorCtr="0"/>
          <a:lstStyle>
            <a:lvl1pPr algn="ctr">
              <a:defRPr/>
            </a:lvl1pPr>
          </a:lstStyle>
          <a:p>
            <a:r>
              <a:rPr lang="de-DE"/>
              <a:t>Bild auf Platzhalter ziehen oder durch Klicken auf Symbol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6D8B5-D50E-7C41-9B75-67D62969248F}" type="datetime1">
              <a:rPr lang="de-DE" smtClean="0"/>
              <a:t>16.12.2021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6238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68325" y="323850"/>
            <a:ext cx="148336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8325" y="1476375"/>
            <a:ext cx="14833600" cy="619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A928768E-88C8-2C43-AA57-EB7871E97637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19" name="Gruppierung 18"/>
          <p:cNvGrpSpPr/>
          <p:nvPr/>
        </p:nvGrpSpPr>
        <p:grpSpPr>
          <a:xfrm>
            <a:off x="15618419" y="0"/>
            <a:ext cx="640756" cy="2052514"/>
            <a:chOff x="15618419" y="0"/>
            <a:chExt cx="640756" cy="2052514"/>
          </a:xfrm>
        </p:grpSpPr>
        <p:sp>
          <p:nvSpPr>
            <p:cNvPr id="17" name="Rechteck 16"/>
            <p:cNvSpPr/>
            <p:nvPr userDrawn="1"/>
          </p:nvSpPr>
          <p:spPr>
            <a:xfrm>
              <a:off x="15618419" y="0"/>
              <a:ext cx="640756" cy="205251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2" name="Bild 11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090809" y="828130"/>
              <a:ext cx="1724455" cy="468261"/>
            </a:xfrm>
            <a:prstGeom prst="rect">
              <a:avLst/>
            </a:prstGeom>
          </p:spPr>
        </p:pic>
      </p:grpSp>
      <p:pic>
        <p:nvPicPr>
          <p:cNvPr id="14" name="Bild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808" y="8084871"/>
            <a:ext cx="1284380" cy="88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60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4" r:id="rId9"/>
    <p:sldLayoutId id="2147483651" r:id="rId10"/>
    <p:sldLayoutId id="2147483654" r:id="rId11"/>
    <p:sldLayoutId id="2147483655" r:id="rId12"/>
    <p:sldLayoutId id="2147483678" r:id="rId13"/>
  </p:sldLayoutIdLst>
  <p:hf hdr="0"/>
  <p:txStyles>
    <p:titleStyle>
      <a:lvl1pPr algn="l" defTabSz="1625895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25895" rtl="0" eaLnBrk="1" latinLnBrk="0" hangingPunct="1">
        <a:spcBef>
          <a:spcPct val="20000"/>
        </a:spcBef>
        <a:buFont typeface="Arial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361950" algn="l" defTabSz="1625895" rtl="0" eaLnBrk="1" latinLnBrk="0" hangingPunct="1">
        <a:spcBef>
          <a:spcPct val="20000"/>
        </a:spcBef>
        <a:buClrTx/>
        <a:buFont typeface="Wingdings" pitchFamily="2" charset="2"/>
        <a:buChar char="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531813" algn="l" defTabSz="1625895" rtl="0" eaLnBrk="1" latinLnBrk="0" hangingPunct="1">
        <a:spcBef>
          <a:spcPct val="20000"/>
        </a:spcBef>
        <a:buClrTx/>
        <a:buSzPct val="100000"/>
        <a:buFont typeface="Wingdings 3" pitchFamily="18" charset="2"/>
        <a:buChar char="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5225" indent="-271463" algn="l" defTabSz="1625895" rtl="0" eaLnBrk="1" latinLnBrk="0" hangingPunct="1">
        <a:spcBef>
          <a:spcPct val="20000"/>
        </a:spcBef>
        <a:buClrTx/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7663" indent="-361950" algn="l" defTabSz="1625895" rtl="0" eaLnBrk="1" latinLnBrk="0" hangingPunct="1">
        <a:spcBef>
          <a:spcPct val="20000"/>
        </a:spcBef>
        <a:buClrTx/>
        <a:buFont typeface="Calibri" pitchFamily="34" charset="0"/>
        <a:buChar char="-"/>
        <a:defRPr lang="de-DE" sz="3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352425" algn="l" defTabSz="1625895" rtl="0" eaLnBrk="1" latinLnBrk="0" hangingPunct="1">
        <a:spcBef>
          <a:spcPts val="864"/>
        </a:spcBef>
        <a:buFont typeface="Calibri" pitchFamily="34" charset="0"/>
        <a:buChar char="-"/>
        <a:defRPr sz="36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30450" indent="-360363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92400" indent="-361950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3044825" indent="-352425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947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895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842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789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737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684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631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579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35000">
              <a:schemeClr val="accent1">
                <a:lumMod val="0"/>
                <a:lumOff val="100000"/>
              </a:schemeClr>
            </a:gs>
            <a:gs pos="100000">
              <a:srgbClr val="B4BEC8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68325" y="323850"/>
            <a:ext cx="14833600" cy="5539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8325" y="1476375"/>
            <a:ext cx="14833600" cy="6191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808" y="8084871"/>
            <a:ext cx="1284380" cy="880411"/>
          </a:xfrm>
          <a:prstGeom prst="rect">
            <a:avLst/>
          </a:prstGeom>
        </p:spPr>
      </p:pic>
      <p:grpSp>
        <p:nvGrpSpPr>
          <p:cNvPr id="18" name="Gruppierung 17"/>
          <p:cNvGrpSpPr/>
          <p:nvPr/>
        </p:nvGrpSpPr>
        <p:grpSpPr>
          <a:xfrm>
            <a:off x="15618419" y="0"/>
            <a:ext cx="640756" cy="2052514"/>
            <a:chOff x="15618419" y="0"/>
            <a:chExt cx="640756" cy="2052514"/>
          </a:xfrm>
        </p:grpSpPr>
        <p:sp>
          <p:nvSpPr>
            <p:cNvPr id="19" name="Rechteck 18"/>
            <p:cNvSpPr/>
            <p:nvPr userDrawn="1"/>
          </p:nvSpPr>
          <p:spPr>
            <a:xfrm>
              <a:off x="15618419" y="0"/>
              <a:ext cx="640756" cy="205251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Bild 19"/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5090809" y="828130"/>
              <a:ext cx="1724455" cy="468261"/>
            </a:xfrm>
            <a:prstGeom prst="rect">
              <a:avLst/>
            </a:prstGeom>
          </p:spPr>
        </p:pic>
      </p:grpSp>
      <p:sp>
        <p:nvSpPr>
          <p:cNvPr id="21" name="Datumsplatzhalter 3"/>
          <p:cNvSpPr>
            <a:spLocks noGrp="1"/>
          </p:cNvSpPr>
          <p:nvPr>
            <p:ph type="dt" sz="half" idx="2"/>
          </p:nvPr>
        </p:nvSpPr>
        <p:spPr>
          <a:xfrm>
            <a:off x="568325" y="8657090"/>
            <a:ext cx="1920375" cy="16417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D4044B6E-314D-3A41-A3C2-8BA75E23A571}" type="datetime1">
              <a:rPr lang="de-DE" smtClean="0"/>
              <a:pPr/>
              <a:t>16.12.2021</a:t>
            </a:fld>
            <a:r>
              <a:rPr lang="de-DE"/>
              <a:t> </a:t>
            </a:r>
            <a:r>
              <a:rPr lang="de-DE" dirty="0"/>
              <a:t>| </a:t>
            </a:r>
            <a:fld id="{14CB96FA-8AF3-6A45-A98D-E824D39A6FC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16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hdr="0"/>
  <p:txStyles>
    <p:titleStyle>
      <a:lvl1pPr algn="l" defTabSz="1625895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25895" rtl="0" eaLnBrk="1" latinLnBrk="0" hangingPunct="1">
        <a:spcBef>
          <a:spcPct val="20000"/>
        </a:spcBef>
        <a:buFont typeface="Arial" pitchFamily="34" charset="0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indent="-361950" algn="l" defTabSz="1625895" rtl="0" eaLnBrk="1" latinLnBrk="0" hangingPunct="1">
        <a:spcBef>
          <a:spcPct val="20000"/>
        </a:spcBef>
        <a:buClrTx/>
        <a:buFont typeface="Wingdings" pitchFamily="2" charset="2"/>
        <a:buChar char="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531813" algn="l" defTabSz="1625895" rtl="0" eaLnBrk="1" latinLnBrk="0" hangingPunct="1">
        <a:spcBef>
          <a:spcPct val="20000"/>
        </a:spcBef>
        <a:buClrTx/>
        <a:buSzPct val="100000"/>
        <a:buFont typeface="Wingdings 3" pitchFamily="18" charset="2"/>
        <a:buChar char="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1165225" indent="-271463" algn="l" defTabSz="1625895" rtl="0" eaLnBrk="1" latinLnBrk="0" hangingPunct="1">
        <a:spcBef>
          <a:spcPct val="20000"/>
        </a:spcBef>
        <a:buClrTx/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7663" indent="-361950" algn="l" defTabSz="1625895" rtl="0" eaLnBrk="1" latinLnBrk="0" hangingPunct="1">
        <a:spcBef>
          <a:spcPct val="20000"/>
        </a:spcBef>
        <a:buClrTx/>
        <a:buFont typeface="Calibri" pitchFamily="34" charset="0"/>
        <a:buChar char="-"/>
        <a:defRPr lang="de-DE" sz="36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970088" indent="-352425" algn="l" defTabSz="1625895" rtl="0" eaLnBrk="1" latinLnBrk="0" hangingPunct="1">
        <a:spcBef>
          <a:spcPts val="864"/>
        </a:spcBef>
        <a:buFont typeface="Calibri" pitchFamily="34" charset="0"/>
        <a:buChar char="-"/>
        <a:defRPr sz="3600" b="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30450" indent="-360363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92400" indent="-361950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3044825" indent="-352425" algn="l" defTabSz="1625895" rtl="0" eaLnBrk="1" latinLnBrk="0" hangingPunct="1">
        <a:spcBef>
          <a:spcPct val="20000"/>
        </a:spcBef>
        <a:buFont typeface="Calibri" pitchFamily="34" charset="0"/>
        <a:buChar char="-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947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895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842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789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737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7684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90631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3579" algn="l" defTabSz="1625895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980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Bildplatzhalt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Bildplatzhalt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4F216F80-55D7-4865-8FA5-D98A44440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4400" dirty="0"/>
              <a:t>Short update of the SIMMO project</a:t>
            </a:r>
          </a:p>
        </p:txBody>
      </p:sp>
    </p:spTree>
    <p:extLst>
      <p:ext uri="{BB962C8B-B14F-4D97-AF65-F5344CB8AC3E}">
        <p14:creationId xmlns:p14="http://schemas.microsoft.com/office/powerpoint/2010/main" val="4198155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e2e.ti.com/cfs-file/__key/communityserver-discussions-components-files/94/6170.capture.jpg">
            <a:extLst>
              <a:ext uri="{FF2B5EF4-FFF2-40B4-BE49-F238E27FC236}">
                <a16:creationId xmlns:a16="http://schemas.microsoft.com/office/drawing/2014/main" id="{3878758C-92DE-4EF9-BFA9-90F0C8C74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91" y="1232363"/>
            <a:ext cx="4313457" cy="403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CCDBE39-ED00-4F4A-A5FA-D31EB8617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721875" y="5076850"/>
            <a:ext cx="4032448" cy="3024336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FB1C4F1E-58FF-4D0B-B405-4A8D36F4F4A6}"/>
              </a:ext>
            </a:extLst>
          </p:cNvPr>
          <p:cNvSpPr txBox="1"/>
          <p:nvPr/>
        </p:nvSpPr>
        <p:spPr>
          <a:xfrm>
            <a:off x="136699" y="453798"/>
            <a:ext cx="465762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dirty="0">
                <a:solidFill>
                  <a:prstClr val="black"/>
                </a:solidFill>
              </a:rPr>
              <a:t>Transformation </a:t>
            </a:r>
            <a:r>
              <a:rPr lang="de-DE" sz="2800" dirty="0" err="1">
                <a:solidFill>
                  <a:prstClr val="black"/>
                </a:solidFill>
              </a:rPr>
              <a:t>with</a:t>
            </a:r>
            <a:r>
              <a:rPr lang="de-DE" sz="2800" dirty="0">
                <a:solidFill>
                  <a:prstClr val="black"/>
                </a:solidFill>
              </a:rPr>
              <a:t> 3D </a:t>
            </a:r>
            <a:r>
              <a:rPr lang="de-DE" sz="2800" dirty="0" err="1">
                <a:solidFill>
                  <a:prstClr val="black"/>
                </a:solidFill>
              </a:rPr>
              <a:t>printing</a:t>
            </a:r>
            <a:endParaRPr lang="de-DE" sz="2800" dirty="0">
              <a:solidFill>
                <a:prstClr val="black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318A59E-5E94-4FD7-AF79-2D0BFF2EC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0" r="1"/>
          <a:stretch/>
        </p:blipFill>
        <p:spPr>
          <a:xfrm>
            <a:off x="7553523" y="3852714"/>
            <a:ext cx="2604517" cy="48768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BECB856-1173-4096-AFFC-844605CE87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805" y="5508898"/>
            <a:ext cx="4392488" cy="33537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3DB111-B97B-4514-A7ED-F99437949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523" y="1188418"/>
            <a:ext cx="3168352" cy="254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9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45D716B-7D2E-4561-95EE-8A1FEC71EDF6}"/>
              </a:ext>
            </a:extLst>
          </p:cNvPr>
          <p:cNvSpPr txBox="1"/>
          <p:nvPr/>
        </p:nvSpPr>
        <p:spPr>
          <a:xfrm>
            <a:off x="136699" y="453798"/>
            <a:ext cx="20213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Current result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6E76B62-16A7-4D78-9A83-BD4F8A7862C3}"/>
              </a:ext>
            </a:extLst>
          </p:cNvPr>
          <p:cNvSpPr txBox="1"/>
          <p:nvPr/>
        </p:nvSpPr>
        <p:spPr>
          <a:xfrm>
            <a:off x="2568446" y="7380786"/>
            <a:ext cx="151631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Brightfield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7DDC83A-3ED0-4B5A-AEE4-D8E8A292057F}"/>
              </a:ext>
            </a:extLst>
          </p:cNvPr>
          <p:cNvSpPr txBox="1"/>
          <p:nvPr/>
        </p:nvSpPr>
        <p:spPr>
          <a:xfrm>
            <a:off x="6843969" y="7380786"/>
            <a:ext cx="219887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CB552A-415D-4EA5-9F85-E56EB708B36C}"/>
              </a:ext>
            </a:extLst>
          </p:cNvPr>
          <p:cNvSpPr txBox="1"/>
          <p:nvPr/>
        </p:nvSpPr>
        <p:spPr>
          <a:xfrm>
            <a:off x="6473403" y="884685"/>
            <a:ext cx="247401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</a:rPr>
              <a:t>Nikon 20x 0.75</a:t>
            </a:r>
            <a:endParaRPr lang="en-GB" dirty="0" err="1">
              <a:solidFill>
                <a:prstClr val="black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C63A503-E85F-4BA9-B733-BFB90D81699F}"/>
              </a:ext>
            </a:extLst>
          </p:cNvPr>
          <p:cNvSpPr txBox="1"/>
          <p:nvPr/>
        </p:nvSpPr>
        <p:spPr>
          <a:xfrm>
            <a:off x="136699" y="8821266"/>
            <a:ext cx="14548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prstClr val="black"/>
                </a:solidFill>
              </a:rPr>
              <a:t>BPAE </a:t>
            </a:r>
            <a:r>
              <a:rPr lang="de-DE" sz="1600" dirty="0" err="1">
                <a:solidFill>
                  <a:prstClr val="black"/>
                </a:solidFill>
              </a:rPr>
              <a:t>cells</a:t>
            </a:r>
            <a:r>
              <a:rPr lang="de-DE" sz="1600" dirty="0">
                <a:solidFill>
                  <a:prstClr val="black"/>
                </a:solidFill>
              </a:rPr>
              <a:t>, AF488</a:t>
            </a:r>
            <a:endParaRPr lang="en-GB" sz="1600" dirty="0" err="1">
              <a:solidFill>
                <a:prstClr val="black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FEC0CE0-5AE0-475D-8A57-3B496F642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155" y="1515350"/>
            <a:ext cx="4148896" cy="576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7CF493A-18E4-4856-9469-E82F9FD8F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949" y="1515350"/>
            <a:ext cx="4242912" cy="5760000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6C2F7D9-8D36-45F9-BB38-1218E1BFAD60}"/>
              </a:ext>
            </a:extLst>
          </p:cNvPr>
          <p:cNvCxnSpPr>
            <a:cxnSpLocks/>
          </p:cNvCxnSpPr>
          <p:nvPr/>
        </p:nvCxnSpPr>
        <p:spPr>
          <a:xfrm>
            <a:off x="4996320" y="7093074"/>
            <a:ext cx="28803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D88E208-DB77-49F0-BF4F-10520D2D60F1}"/>
              </a:ext>
            </a:extLst>
          </p:cNvPr>
          <p:cNvSpPr txBox="1"/>
          <p:nvPr/>
        </p:nvSpPr>
        <p:spPr>
          <a:xfrm>
            <a:off x="4939961" y="6903087"/>
            <a:ext cx="40075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10 µm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34A9CE71-1329-458F-A998-C428B71DC6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3885" b="5553"/>
          <a:stretch/>
        </p:blipFill>
        <p:spPr>
          <a:xfrm>
            <a:off x="10665783" y="1130906"/>
            <a:ext cx="3947621" cy="32400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7294EEEC-D511-4C7A-AEE2-D860DE80E1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6128" r="1735"/>
          <a:stretch/>
        </p:blipFill>
        <p:spPr>
          <a:xfrm>
            <a:off x="10665783" y="4500786"/>
            <a:ext cx="3947621" cy="3240000"/>
          </a:xfrm>
          <a:prstGeom prst="rect">
            <a:avLst/>
          </a:prstGeom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4981C107-4B79-44CC-8ED3-C456B458F3A3}"/>
              </a:ext>
            </a:extLst>
          </p:cNvPr>
          <p:cNvSpPr/>
          <p:nvPr/>
        </p:nvSpPr>
        <p:spPr>
          <a:xfrm>
            <a:off x="2296939" y="3636690"/>
            <a:ext cx="1440160" cy="108012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11232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545D716B-7D2E-4561-95EE-8A1FEC71EDF6}"/>
              </a:ext>
            </a:extLst>
          </p:cNvPr>
          <p:cNvSpPr txBox="1"/>
          <p:nvPr/>
        </p:nvSpPr>
        <p:spPr>
          <a:xfrm>
            <a:off x="136699" y="453798"/>
            <a:ext cx="202138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Current result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6E76B62-16A7-4D78-9A83-BD4F8A7862C3}"/>
              </a:ext>
            </a:extLst>
          </p:cNvPr>
          <p:cNvSpPr txBox="1"/>
          <p:nvPr/>
        </p:nvSpPr>
        <p:spPr>
          <a:xfrm>
            <a:off x="3935783" y="7813154"/>
            <a:ext cx="151631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Brightfield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7DDC83A-3ED0-4B5A-AEE4-D8E8A292057F}"/>
              </a:ext>
            </a:extLst>
          </p:cNvPr>
          <p:cNvSpPr txBox="1"/>
          <p:nvPr/>
        </p:nvSpPr>
        <p:spPr>
          <a:xfrm>
            <a:off x="10289827" y="7813154"/>
            <a:ext cx="219887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Reconstruction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CB552A-415D-4EA5-9F85-E56EB708B36C}"/>
              </a:ext>
            </a:extLst>
          </p:cNvPr>
          <p:cNvSpPr txBox="1"/>
          <p:nvPr/>
        </p:nvSpPr>
        <p:spPr>
          <a:xfrm>
            <a:off x="6656055" y="928981"/>
            <a:ext cx="226562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>
                <a:solidFill>
                  <a:prstClr val="black"/>
                </a:solidFill>
              </a:rPr>
              <a:t>Nikon 60x 1.4</a:t>
            </a:r>
            <a:endParaRPr lang="en-GB" dirty="0" err="1">
              <a:solidFill>
                <a:prstClr val="black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ABEEB9E-CC0B-4066-9CCA-16BA339518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3211"/>
          <a:stretch/>
        </p:blipFill>
        <p:spPr>
          <a:xfrm>
            <a:off x="2440955" y="2413114"/>
            <a:ext cx="4341029" cy="504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F6C2972-352D-4055-81F3-7A7771305B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44" r="11550" b="5910"/>
          <a:stretch/>
        </p:blipFill>
        <p:spPr>
          <a:xfrm>
            <a:off x="8921675" y="2409918"/>
            <a:ext cx="4426435" cy="5040000"/>
          </a:xfrm>
          <a:prstGeom prst="rect">
            <a:avLst/>
          </a:prstGeom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D939111-642E-4A12-A4F6-B5282B520E87}"/>
              </a:ext>
            </a:extLst>
          </p:cNvPr>
          <p:cNvCxnSpPr>
            <a:cxnSpLocks/>
          </p:cNvCxnSpPr>
          <p:nvPr/>
        </p:nvCxnSpPr>
        <p:spPr>
          <a:xfrm>
            <a:off x="5753323" y="7309098"/>
            <a:ext cx="93610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4B978CF-9BFD-4514-8D7F-50B8F4355187}"/>
              </a:ext>
            </a:extLst>
          </p:cNvPr>
          <p:cNvSpPr txBox="1"/>
          <p:nvPr/>
        </p:nvSpPr>
        <p:spPr>
          <a:xfrm>
            <a:off x="6020999" y="7104108"/>
            <a:ext cx="40075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10 µm</a:t>
            </a:r>
          </a:p>
        </p:txBody>
      </p:sp>
    </p:spTree>
    <p:extLst>
      <p:ext uri="{BB962C8B-B14F-4D97-AF65-F5344CB8AC3E}">
        <p14:creationId xmlns:p14="http://schemas.microsoft.com/office/powerpoint/2010/main" val="216445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B752B818-EE05-47A7-8728-65B992EF1547}"/>
              </a:ext>
            </a:extLst>
          </p:cNvPr>
          <p:cNvSpPr txBox="1"/>
          <p:nvPr/>
        </p:nvSpPr>
        <p:spPr>
          <a:xfrm>
            <a:off x="136699" y="453798"/>
            <a:ext cx="117019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Outlook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CBF82F0-ABF9-439F-ABA3-854EA9F96795}"/>
              </a:ext>
            </a:extLst>
          </p:cNvPr>
          <p:cNvSpPr txBox="1"/>
          <p:nvPr/>
        </p:nvSpPr>
        <p:spPr>
          <a:xfrm>
            <a:off x="5393283" y="2484562"/>
            <a:ext cx="2943626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prstClr val="black"/>
                </a:solidFill>
              </a:rPr>
              <a:t>Blazed</a:t>
            </a:r>
            <a:r>
              <a:rPr lang="de-DE" sz="2800" dirty="0">
                <a:solidFill>
                  <a:prstClr val="black"/>
                </a:solidFill>
              </a:rPr>
              <a:t> angle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>
                <a:solidFill>
                  <a:prstClr val="black"/>
                </a:solidFill>
              </a:rPr>
              <a:t>Multicolor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>
                <a:solidFill>
                  <a:prstClr val="black"/>
                </a:solidFill>
              </a:rPr>
              <a:t>Mechanical</a:t>
            </a:r>
            <a:r>
              <a:rPr lang="de-DE" sz="2800" dirty="0">
                <a:solidFill>
                  <a:prstClr val="black"/>
                </a:solidFill>
              </a:rPr>
              <a:t> </a:t>
            </a:r>
            <a:r>
              <a:rPr lang="de-DE" sz="2800" dirty="0" err="1">
                <a:solidFill>
                  <a:prstClr val="black"/>
                </a:solidFill>
              </a:rPr>
              <a:t>casing</a:t>
            </a:r>
            <a:endParaRPr lang="de-DE" sz="28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 err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43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287A2B3-A95C-4C0B-AD96-730B61F72148}"/>
              </a:ext>
            </a:extLst>
          </p:cNvPr>
          <p:cNvSpPr txBox="1"/>
          <p:nvPr/>
        </p:nvSpPr>
        <p:spPr>
          <a:xfrm>
            <a:off x="7163264" y="4018796"/>
            <a:ext cx="193264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600" dirty="0">
                <a:solidFill>
                  <a:prstClr val="black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97529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69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2F2620FD-4EC1-486E-A39A-D47E58347E64}"/>
              </a:ext>
            </a:extLst>
          </p:cNvPr>
          <p:cNvSpPr txBox="1"/>
          <p:nvPr/>
        </p:nvSpPr>
        <p:spPr>
          <a:xfrm>
            <a:off x="136699" y="453798"/>
            <a:ext cx="390940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General idea of the project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734FC51-788B-488C-9068-B17E088675D2}"/>
              </a:ext>
            </a:extLst>
          </p:cNvPr>
          <p:cNvSpPr txBox="1"/>
          <p:nvPr/>
        </p:nvSpPr>
        <p:spPr>
          <a:xfrm>
            <a:off x="5249266" y="3060626"/>
            <a:ext cx="5139933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2800" dirty="0">
                <a:solidFill>
                  <a:prstClr val="black"/>
                </a:solidFill>
              </a:rPr>
              <a:t>Structured Illumination </a:t>
            </a:r>
            <a:r>
              <a:rPr lang="de-DE" sz="2800" dirty="0" err="1">
                <a:solidFill>
                  <a:prstClr val="black"/>
                </a:solidFill>
              </a:rPr>
              <a:t>Microscopy</a:t>
            </a:r>
            <a:endParaRPr lang="de-DE" sz="2800" dirty="0">
              <a:solidFill>
                <a:prstClr val="black"/>
              </a:solidFill>
            </a:endParaRPr>
          </a:p>
          <a:p>
            <a:pPr algn="ctr"/>
            <a:r>
              <a:rPr lang="de-DE" sz="2800" dirty="0">
                <a:solidFill>
                  <a:prstClr val="black"/>
                </a:solidFill>
              </a:rPr>
              <a:t>+</a:t>
            </a:r>
          </a:p>
          <a:p>
            <a:pPr algn="ctr"/>
            <a:r>
              <a:rPr lang="de-DE" sz="2800" dirty="0">
                <a:solidFill>
                  <a:prstClr val="black"/>
                </a:solidFill>
              </a:rPr>
              <a:t>Digital Mirror Device</a:t>
            </a:r>
            <a:endParaRPr lang="en-GB" sz="2800" dirty="0" err="1">
              <a:solidFill>
                <a:prstClr val="black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DD21D7F-FFAB-4DEE-8F2D-1EB23F70565C}"/>
              </a:ext>
            </a:extLst>
          </p:cNvPr>
          <p:cNvSpPr txBox="1"/>
          <p:nvPr/>
        </p:nvSpPr>
        <p:spPr>
          <a:xfrm>
            <a:off x="7265683" y="4860826"/>
            <a:ext cx="11070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prstClr val="black"/>
                </a:solidFill>
              </a:rPr>
              <a:t>Low </a:t>
            </a:r>
            <a:r>
              <a:rPr lang="de-DE" sz="1800" dirty="0" err="1">
                <a:solidFill>
                  <a:prstClr val="black"/>
                </a:solidFill>
              </a:rPr>
              <a:t>cost</a:t>
            </a:r>
            <a:endParaRPr lang="de-DE" sz="18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prstClr val="black"/>
                </a:solidFill>
              </a:rPr>
              <a:t>Fast</a:t>
            </a:r>
            <a:endParaRPr lang="en-GB" sz="1800" dirty="0" err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76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2455DA9-F7C0-443A-BE05-0A32CF2974DD}"/>
              </a:ext>
            </a:extLst>
          </p:cNvPr>
          <p:cNvSpPr txBox="1"/>
          <p:nvPr/>
        </p:nvSpPr>
        <p:spPr>
          <a:xfrm>
            <a:off x="136699" y="453798"/>
            <a:ext cx="20580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dirty="0">
                <a:solidFill>
                  <a:prstClr val="black"/>
                </a:solidFill>
              </a:rPr>
              <a:t>P</a:t>
            </a:r>
            <a:r>
              <a:rPr lang="en-GB" sz="2800" dirty="0" err="1">
                <a:solidFill>
                  <a:prstClr val="black"/>
                </a:solidFill>
              </a:rPr>
              <a:t>revious</a:t>
            </a:r>
            <a:r>
              <a:rPr lang="en-GB" sz="2800" dirty="0">
                <a:solidFill>
                  <a:prstClr val="black"/>
                </a:solidFill>
              </a:rPr>
              <a:t> work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A67C6E9-E118-4820-BEC9-A6CE633DA185}"/>
              </a:ext>
            </a:extLst>
          </p:cNvPr>
          <p:cNvGrpSpPr>
            <a:grpSpLocks noChangeAspect="1"/>
          </p:cNvGrpSpPr>
          <p:nvPr/>
        </p:nvGrpSpPr>
        <p:grpSpPr>
          <a:xfrm>
            <a:off x="433761" y="1188418"/>
            <a:ext cx="7488832" cy="7328463"/>
            <a:chOff x="1999137" y="0"/>
            <a:chExt cx="5715109" cy="5592725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8CE18BC9-140B-4524-8AD1-1038F15259EF}"/>
                </a:ext>
              </a:extLst>
            </p:cNvPr>
            <p:cNvSpPr/>
            <p:nvPr/>
          </p:nvSpPr>
          <p:spPr>
            <a:xfrm>
              <a:off x="1999139" y="17994"/>
              <a:ext cx="5715107" cy="1977526"/>
            </a:xfrm>
            <a:prstGeom prst="rect">
              <a:avLst/>
            </a:prstGeom>
            <a:solidFill>
              <a:srgbClr val="358472">
                <a:alpha val="4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778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78E2E7B3-180E-4746-A597-1DC28B356F6E}"/>
                </a:ext>
              </a:extLst>
            </p:cNvPr>
            <p:cNvSpPr/>
            <p:nvPr/>
          </p:nvSpPr>
          <p:spPr>
            <a:xfrm>
              <a:off x="1999138" y="1992153"/>
              <a:ext cx="5715107" cy="1722719"/>
            </a:xfrm>
            <a:prstGeom prst="rect">
              <a:avLst/>
            </a:prstGeom>
            <a:solidFill>
              <a:srgbClr val="023773">
                <a:alpha val="3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778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B5315535-03F2-4EE3-BF40-7AAD256CE613}"/>
                </a:ext>
              </a:extLst>
            </p:cNvPr>
            <p:cNvSpPr/>
            <p:nvPr/>
          </p:nvSpPr>
          <p:spPr>
            <a:xfrm>
              <a:off x="1999137" y="3707437"/>
              <a:ext cx="5715107" cy="1885288"/>
            </a:xfrm>
            <a:prstGeom prst="rect">
              <a:avLst/>
            </a:prstGeom>
            <a:solidFill>
              <a:srgbClr val="89AE33">
                <a:alpha val="2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778">
                <a:solidFill>
                  <a:prstClr val="white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CE01AEF-D261-47D0-BFB4-32F9C9B3A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484" t="5222" r="30891" b="2617"/>
            <a:stretch/>
          </p:blipFill>
          <p:spPr>
            <a:xfrm>
              <a:off x="2791446" y="0"/>
              <a:ext cx="3561107" cy="5515899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148A27A-2B27-4390-BCFF-CA707867DD28}"/>
                </a:ext>
              </a:extLst>
            </p:cNvPr>
            <p:cNvSpPr txBox="1"/>
            <p:nvPr/>
          </p:nvSpPr>
          <p:spPr>
            <a:xfrm flipH="1">
              <a:off x="6618876" y="2371594"/>
              <a:ext cx="787251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D.-Mirror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23255AC-9F5D-482D-8133-4C33D20036B4}"/>
                </a:ext>
              </a:extLst>
            </p:cNvPr>
            <p:cNvSpPr txBox="1"/>
            <p:nvPr/>
          </p:nvSpPr>
          <p:spPr>
            <a:xfrm flipH="1">
              <a:off x="3318128" y="5188999"/>
              <a:ext cx="565720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Mirror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A673CF2B-56E2-42DE-8371-3B919C2680F3}"/>
                </a:ext>
              </a:extLst>
            </p:cNvPr>
            <p:cNvSpPr txBox="1"/>
            <p:nvPr/>
          </p:nvSpPr>
          <p:spPr>
            <a:xfrm flipH="1">
              <a:off x="6618876" y="2025127"/>
              <a:ext cx="797745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 err="1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openISM</a:t>
              </a:r>
              <a:endParaRPr lang="en-GB" sz="1778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96EF6CD-3BBC-4002-AA0B-0FED09A3FE55}"/>
                </a:ext>
              </a:extLst>
            </p:cNvPr>
            <p:cNvSpPr txBox="1"/>
            <p:nvPr/>
          </p:nvSpPr>
          <p:spPr>
            <a:xfrm flipH="1">
              <a:off x="6618876" y="3064530"/>
              <a:ext cx="810243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 err="1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Tubelens</a:t>
              </a:r>
              <a:endParaRPr lang="en-GB" sz="1778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5B8833F1-FBE4-4B09-8255-544D9C258EB1}"/>
                </a:ext>
              </a:extLst>
            </p:cNvPr>
            <p:cNvSpPr txBox="1"/>
            <p:nvPr/>
          </p:nvSpPr>
          <p:spPr>
            <a:xfrm flipH="1">
              <a:off x="6602337" y="767341"/>
              <a:ext cx="724289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Z-Stage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6F48CAF-6F10-4B7D-9FA7-AB10D524EA0E}"/>
                </a:ext>
              </a:extLst>
            </p:cNvPr>
            <p:cNvSpPr txBox="1"/>
            <p:nvPr/>
          </p:nvSpPr>
          <p:spPr>
            <a:xfrm rot="16200000" flipH="1">
              <a:off x="1797863" y="788310"/>
              <a:ext cx="1203496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Sample Layer 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C3FBDC4-FDB9-40E5-869C-005C1A01F4AC}"/>
                </a:ext>
              </a:extLst>
            </p:cNvPr>
            <p:cNvSpPr txBox="1"/>
            <p:nvPr/>
          </p:nvSpPr>
          <p:spPr>
            <a:xfrm rot="16200000" flipH="1">
              <a:off x="1658531" y="2719578"/>
              <a:ext cx="1482158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Illumination Layer 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2459AA1-3256-47A6-9D2E-6BED45482594}"/>
                </a:ext>
              </a:extLst>
            </p:cNvPr>
            <p:cNvSpPr txBox="1"/>
            <p:nvPr/>
          </p:nvSpPr>
          <p:spPr>
            <a:xfrm rot="16200000" flipH="1">
              <a:off x="1783870" y="4469393"/>
              <a:ext cx="1231479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Imaging Layer 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6F0209E-D7F2-443F-9BB2-2F395238C9DA}"/>
                </a:ext>
              </a:extLst>
            </p:cNvPr>
            <p:cNvSpPr txBox="1"/>
            <p:nvPr/>
          </p:nvSpPr>
          <p:spPr>
            <a:xfrm flipH="1">
              <a:off x="6618876" y="2718062"/>
              <a:ext cx="797745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 err="1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openSIM</a:t>
              </a:r>
              <a:endParaRPr lang="en-GB" sz="1778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12E4991-A8F5-4DD1-8C0A-2655F116EBA9}"/>
                </a:ext>
              </a:extLst>
            </p:cNvPr>
            <p:cNvSpPr txBox="1"/>
            <p:nvPr/>
          </p:nvSpPr>
          <p:spPr>
            <a:xfrm flipH="1">
              <a:off x="6618876" y="5045901"/>
              <a:ext cx="723124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Camera</a:t>
              </a:r>
            </a:p>
          </p:txBody>
        </p:sp>
        <p:cxnSp>
          <p:nvCxnSpPr>
            <p:cNvPr id="21" name="Gerade Verbindung 18">
              <a:extLst>
                <a:ext uri="{FF2B5EF4-FFF2-40B4-BE49-F238E27FC236}">
                  <a16:creationId xmlns:a16="http://schemas.microsoft.com/office/drawing/2014/main" id="{18D6B3F5-CBA3-4D8F-8072-3164F260AB5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H="1" flipV="1">
              <a:off x="5109334" y="642298"/>
              <a:ext cx="1493003" cy="25812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19">
              <a:extLst>
                <a:ext uri="{FF2B5EF4-FFF2-40B4-BE49-F238E27FC236}">
                  <a16:creationId xmlns:a16="http://schemas.microsoft.com/office/drawing/2014/main" id="{92DF3681-FD5D-4730-8B2C-1F7F16CA7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96095" y="2156476"/>
              <a:ext cx="2322781" cy="34551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0">
              <a:extLst>
                <a:ext uri="{FF2B5EF4-FFF2-40B4-BE49-F238E27FC236}">
                  <a16:creationId xmlns:a16="http://schemas.microsoft.com/office/drawing/2014/main" id="{3018F1E0-3E8F-485B-8D3E-BC4CCF9313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7208" y="2501987"/>
              <a:ext cx="1661666" cy="2362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1">
              <a:extLst>
                <a:ext uri="{FF2B5EF4-FFF2-40B4-BE49-F238E27FC236}">
                  <a16:creationId xmlns:a16="http://schemas.microsoft.com/office/drawing/2014/main" id="{79F43F95-13C2-499B-A5D1-557202D677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1844" y="2854566"/>
              <a:ext cx="801376" cy="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2">
              <a:extLst>
                <a:ext uri="{FF2B5EF4-FFF2-40B4-BE49-F238E27FC236}">
                  <a16:creationId xmlns:a16="http://schemas.microsoft.com/office/drawing/2014/main" id="{8A9856E6-E28B-4AFA-843C-6613793530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6095" y="2718064"/>
              <a:ext cx="2294953" cy="46545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3">
              <a:extLst>
                <a:ext uri="{FF2B5EF4-FFF2-40B4-BE49-F238E27FC236}">
                  <a16:creationId xmlns:a16="http://schemas.microsoft.com/office/drawing/2014/main" id="{2DB9B8F7-B389-4F64-886F-2134E01AC2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99770" y="3438410"/>
              <a:ext cx="1722612" cy="9646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4">
              <a:extLst>
                <a:ext uri="{FF2B5EF4-FFF2-40B4-BE49-F238E27FC236}">
                  <a16:creationId xmlns:a16="http://schemas.microsoft.com/office/drawing/2014/main" id="{F246D91C-7F87-4194-8C7F-150DD6F20F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99768" y="4918596"/>
              <a:ext cx="1665457" cy="22934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5">
              <a:extLst>
                <a:ext uri="{FF2B5EF4-FFF2-40B4-BE49-F238E27FC236}">
                  <a16:creationId xmlns:a16="http://schemas.microsoft.com/office/drawing/2014/main" id="{5384AC65-3256-4366-8DA3-938BB34A54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3019" y="4803795"/>
              <a:ext cx="225644" cy="38033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523E942-3928-48E5-B6A6-A054425C48BE}"/>
                </a:ext>
              </a:extLst>
            </p:cNvPr>
            <p:cNvSpPr txBox="1"/>
            <p:nvPr/>
          </p:nvSpPr>
          <p:spPr>
            <a:xfrm flipH="1">
              <a:off x="6666325" y="3424047"/>
              <a:ext cx="565720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Mirror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E1D4D04C-DBA0-4020-B7E2-FA5A2D04270E}"/>
                </a:ext>
              </a:extLst>
            </p:cNvPr>
            <p:cNvSpPr txBox="1"/>
            <p:nvPr/>
          </p:nvSpPr>
          <p:spPr>
            <a:xfrm flipH="1">
              <a:off x="2781410" y="3438408"/>
              <a:ext cx="565720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Mirror</a:t>
              </a:r>
            </a:p>
          </p:txBody>
        </p:sp>
        <p:cxnSp>
          <p:nvCxnSpPr>
            <p:cNvPr id="31" name="Gerade Verbindung 28">
              <a:extLst>
                <a:ext uri="{FF2B5EF4-FFF2-40B4-BE49-F238E27FC236}">
                  <a16:creationId xmlns:a16="http://schemas.microsoft.com/office/drawing/2014/main" id="{107FEF5F-A6BF-4EFD-87AC-1F02D24592F0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V="1">
              <a:off x="3347130" y="3041267"/>
              <a:ext cx="20983" cy="53022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29">
              <a:extLst>
                <a:ext uri="{FF2B5EF4-FFF2-40B4-BE49-F238E27FC236}">
                  <a16:creationId xmlns:a16="http://schemas.microsoft.com/office/drawing/2014/main" id="{B97DB177-1089-4229-9C6C-B7A599F2D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9024" y="3202763"/>
              <a:ext cx="407016" cy="35951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7B07EED-B0F7-4DA9-AF9C-F07B2A4FDA8F}"/>
                </a:ext>
              </a:extLst>
            </p:cNvPr>
            <p:cNvSpPr txBox="1"/>
            <p:nvPr/>
          </p:nvSpPr>
          <p:spPr>
            <a:xfrm flipH="1">
              <a:off x="2539857" y="3692639"/>
              <a:ext cx="810243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 err="1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Tubelens</a:t>
              </a:r>
              <a:endParaRPr lang="en-GB" sz="1778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Gerade Verbindung 31">
              <a:extLst>
                <a:ext uri="{FF2B5EF4-FFF2-40B4-BE49-F238E27FC236}">
                  <a16:creationId xmlns:a16="http://schemas.microsoft.com/office/drawing/2014/main" id="{59F84C60-226E-4EB1-BDBE-B9D775E42B0A}"/>
                </a:ext>
              </a:extLst>
            </p:cNvPr>
            <p:cNvCxnSpPr>
              <a:cxnSpLocks/>
            </p:cNvCxnSpPr>
            <p:nvPr/>
          </p:nvCxnSpPr>
          <p:spPr>
            <a:xfrm>
              <a:off x="3365506" y="3816055"/>
              <a:ext cx="1151545" cy="44571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2">
              <a:extLst>
                <a:ext uri="{FF2B5EF4-FFF2-40B4-BE49-F238E27FC236}">
                  <a16:creationId xmlns:a16="http://schemas.microsoft.com/office/drawing/2014/main" id="{D444E10D-0F37-4DAB-8EF4-D2E646E0A1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1569" y="3538207"/>
              <a:ext cx="1633841" cy="50571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04741415-30EB-4414-AF06-69BE2428E1A1}"/>
                </a:ext>
              </a:extLst>
            </p:cNvPr>
            <p:cNvSpPr/>
            <p:nvPr/>
          </p:nvSpPr>
          <p:spPr>
            <a:xfrm>
              <a:off x="2013068" y="45775"/>
              <a:ext cx="311542" cy="3060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9421"/>
              <a:r>
                <a:rPr lang="en-GB" sz="2134" b="1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e)</a:t>
              </a:r>
              <a:endParaRPr lang="de-DE" sz="2134" b="1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D482DF92-3AA2-4E0E-AC88-027FDBF666AE}"/>
                </a:ext>
              </a:extLst>
            </p:cNvPr>
            <p:cNvSpPr txBox="1"/>
            <p:nvPr/>
          </p:nvSpPr>
          <p:spPr>
            <a:xfrm flipH="1">
              <a:off x="6602337" y="1114077"/>
              <a:ext cx="826893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Objective</a:t>
              </a:r>
            </a:p>
          </p:txBody>
        </p:sp>
        <p:cxnSp>
          <p:nvCxnSpPr>
            <p:cNvPr id="38" name="Gerade Verbindung 35">
              <a:extLst>
                <a:ext uri="{FF2B5EF4-FFF2-40B4-BE49-F238E27FC236}">
                  <a16:creationId xmlns:a16="http://schemas.microsoft.com/office/drawing/2014/main" id="{6F06C45B-64AF-4F6A-BEF3-0EE4D70064DE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H="1" flipV="1">
              <a:off x="4982860" y="960395"/>
              <a:ext cx="1619476" cy="28676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F68C772A-0090-4D5B-A299-A0283DFB447E}"/>
                </a:ext>
              </a:extLst>
            </p:cNvPr>
            <p:cNvSpPr txBox="1"/>
            <p:nvPr/>
          </p:nvSpPr>
          <p:spPr>
            <a:xfrm flipH="1">
              <a:off x="6602337" y="430792"/>
              <a:ext cx="696306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Sample</a:t>
              </a:r>
            </a:p>
          </p:txBody>
        </p:sp>
        <p:cxnSp>
          <p:nvCxnSpPr>
            <p:cNvPr id="40" name="Gerade Verbindung 37">
              <a:extLst>
                <a:ext uri="{FF2B5EF4-FFF2-40B4-BE49-F238E27FC236}">
                  <a16:creationId xmlns:a16="http://schemas.microsoft.com/office/drawing/2014/main" id="{0FE28EA4-9A30-4AB8-9462-22EDA3F1488A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H="1" flipV="1">
              <a:off x="4968503" y="143785"/>
              <a:ext cx="1633834" cy="7076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E21386FF-FE44-4D7C-8261-9473DD7429D3}"/>
                </a:ext>
              </a:extLst>
            </p:cNvPr>
            <p:cNvSpPr txBox="1"/>
            <p:nvPr/>
          </p:nvSpPr>
          <p:spPr>
            <a:xfrm flipH="1">
              <a:off x="6602337" y="81469"/>
              <a:ext cx="457286" cy="266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en-GB" sz="1778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LED</a:t>
              </a:r>
            </a:p>
          </p:txBody>
        </p:sp>
        <p:cxnSp>
          <p:nvCxnSpPr>
            <p:cNvPr id="42" name="Gerade Verbindung 39">
              <a:extLst>
                <a:ext uri="{FF2B5EF4-FFF2-40B4-BE49-F238E27FC236}">
                  <a16:creationId xmlns:a16="http://schemas.microsoft.com/office/drawing/2014/main" id="{B38A355F-5F06-4A6D-83CE-011C262AB8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57210" y="515605"/>
              <a:ext cx="1633838" cy="761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C1E3D780-7522-4B46-96D7-958549ADF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568" y="2244380"/>
            <a:ext cx="7488829" cy="5812145"/>
          </a:xfrm>
          <a:prstGeom prst="rect">
            <a:avLst/>
          </a:prstGeom>
        </p:spPr>
      </p:pic>
      <p:sp>
        <p:nvSpPr>
          <p:cNvPr id="296" name="Rechteck 295">
            <a:extLst>
              <a:ext uri="{FF2B5EF4-FFF2-40B4-BE49-F238E27FC236}">
                <a16:creationId xmlns:a16="http://schemas.microsoft.com/office/drawing/2014/main" id="{1A7B3BED-08F2-42AD-8CA3-6BF2BE7AEA91}"/>
              </a:ext>
            </a:extLst>
          </p:cNvPr>
          <p:cNvSpPr/>
          <p:nvPr/>
        </p:nvSpPr>
        <p:spPr>
          <a:xfrm>
            <a:off x="11874003" y="8233245"/>
            <a:ext cx="2676245" cy="36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778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H. Wang et al. </a:t>
            </a:r>
            <a:r>
              <a:rPr lang="de-DE" sz="1778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Biorxiv</a:t>
            </a:r>
            <a:r>
              <a:rPr lang="de-DE" sz="1778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2021</a:t>
            </a:r>
            <a:endParaRPr lang="de-DE" sz="7824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212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10E3E3F-9B4E-429D-9602-6E5F48354AE1}"/>
              </a:ext>
            </a:extLst>
          </p:cNvPr>
          <p:cNvGrpSpPr/>
          <p:nvPr/>
        </p:nvGrpSpPr>
        <p:grpSpPr>
          <a:xfrm rot="5400000">
            <a:off x="-175109" y="2465544"/>
            <a:ext cx="6932048" cy="4925866"/>
            <a:chOff x="6500308" y="5798663"/>
            <a:chExt cx="6048271" cy="429785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CECDD41B-D5B4-465D-BEB8-EC756557A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085" t="18040" r="6520" b="11612"/>
            <a:stretch/>
          </p:blipFill>
          <p:spPr>
            <a:xfrm rot="10800000">
              <a:off x="6735753" y="6731226"/>
              <a:ext cx="5509150" cy="2853640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18FFFFF-A3D9-4625-8636-BA6E9769A405}"/>
                </a:ext>
              </a:extLst>
            </p:cNvPr>
            <p:cNvSpPr/>
            <p:nvPr/>
          </p:nvSpPr>
          <p:spPr>
            <a:xfrm rot="1559336">
              <a:off x="10109517" y="8739940"/>
              <a:ext cx="240345" cy="36974"/>
            </a:xfrm>
            <a:prstGeom prst="rect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DCB8F1C-9A5E-4DC9-B624-23F51B8F0BE4}"/>
                </a:ext>
              </a:extLst>
            </p:cNvPr>
            <p:cNvSpPr/>
            <p:nvPr/>
          </p:nvSpPr>
          <p:spPr>
            <a:xfrm rot="1427824">
              <a:off x="7715788" y="7902107"/>
              <a:ext cx="1665094" cy="203490"/>
            </a:xfrm>
            <a:prstGeom prst="rect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88" tIns="81294" rIns="162588" bIns="812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Dreieck 110">
              <a:extLst>
                <a:ext uri="{FF2B5EF4-FFF2-40B4-BE49-F238E27FC236}">
                  <a16:creationId xmlns:a16="http://schemas.microsoft.com/office/drawing/2014/main" id="{8B2AEB37-54E4-4E36-A3E9-8E3C56254CF7}"/>
                </a:ext>
              </a:extLst>
            </p:cNvPr>
            <p:cNvSpPr/>
            <p:nvPr/>
          </p:nvSpPr>
          <p:spPr>
            <a:xfrm rot="17724548">
              <a:off x="9620555" y="8587538"/>
              <a:ext cx="62067" cy="77909"/>
            </a:xfrm>
            <a:prstGeom prst="triangle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88" tIns="81294" rIns="162588" bIns="812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Dreieck 111">
              <a:extLst>
                <a:ext uri="{FF2B5EF4-FFF2-40B4-BE49-F238E27FC236}">
                  <a16:creationId xmlns:a16="http://schemas.microsoft.com/office/drawing/2014/main" id="{B1D6F607-0161-4C38-AA2A-534BD63764F8}"/>
                </a:ext>
              </a:extLst>
            </p:cNvPr>
            <p:cNvSpPr/>
            <p:nvPr/>
          </p:nvSpPr>
          <p:spPr>
            <a:xfrm rot="17724548" flipH="1" flipV="1">
              <a:off x="9502294" y="8157649"/>
              <a:ext cx="224218" cy="602116"/>
            </a:xfrm>
            <a:prstGeom prst="triangle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88" tIns="81294" rIns="162588" bIns="812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36FC040-F59F-4528-8CA0-91F29AC41464}"/>
                </a:ext>
              </a:extLst>
            </p:cNvPr>
            <p:cNvSpPr/>
            <p:nvPr/>
          </p:nvSpPr>
          <p:spPr>
            <a:xfrm rot="1559336">
              <a:off x="8024189" y="7928531"/>
              <a:ext cx="1368048" cy="196448"/>
            </a:xfrm>
            <a:prstGeom prst="rect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88" tIns="81294" rIns="162588" bIns="8129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B9AEC928-8192-42F0-9429-5BEB6FEF940C}"/>
                </a:ext>
              </a:extLst>
            </p:cNvPr>
            <p:cNvSpPr/>
            <p:nvPr/>
          </p:nvSpPr>
          <p:spPr>
            <a:xfrm flipV="1">
              <a:off x="7836779" y="7675287"/>
              <a:ext cx="2218488" cy="36975"/>
            </a:xfrm>
            <a:prstGeom prst="rect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DC17EB2-E3B4-4541-9DFE-059B753CD5CB}"/>
                </a:ext>
              </a:extLst>
            </p:cNvPr>
            <p:cNvSpPr/>
            <p:nvPr/>
          </p:nvSpPr>
          <p:spPr>
            <a:xfrm flipV="1">
              <a:off x="8941469" y="7906988"/>
              <a:ext cx="2407916" cy="36975"/>
            </a:xfrm>
            <a:prstGeom prst="rect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A76FB2CF-F70C-4286-A88E-477EE8C9B99E}"/>
                </a:ext>
              </a:extLst>
            </p:cNvPr>
            <p:cNvSpPr/>
            <p:nvPr/>
          </p:nvSpPr>
          <p:spPr>
            <a:xfrm flipV="1">
              <a:off x="8941468" y="7433561"/>
              <a:ext cx="2407916" cy="36975"/>
            </a:xfrm>
            <a:prstGeom prst="rect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270AD035-920C-4746-A602-2E72CAA59817}"/>
                </a:ext>
              </a:extLst>
            </p:cNvPr>
            <p:cNvSpPr/>
            <p:nvPr/>
          </p:nvSpPr>
          <p:spPr>
            <a:xfrm rot="646267" flipV="1">
              <a:off x="7738279" y="7788394"/>
              <a:ext cx="1213912" cy="36974"/>
            </a:xfrm>
            <a:prstGeom prst="rect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15FBAFAC-4B98-40A6-B7CB-5C02866CE999}"/>
                </a:ext>
              </a:extLst>
            </p:cNvPr>
            <p:cNvSpPr/>
            <p:nvPr/>
          </p:nvSpPr>
          <p:spPr>
            <a:xfrm rot="20953733">
              <a:off x="7742080" y="7549412"/>
              <a:ext cx="1213912" cy="36974"/>
            </a:xfrm>
            <a:prstGeom prst="rect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7971AED-423E-4018-A9F0-5065D85E640C}"/>
                </a:ext>
              </a:extLst>
            </p:cNvPr>
            <p:cNvSpPr/>
            <p:nvPr/>
          </p:nvSpPr>
          <p:spPr>
            <a:xfrm rot="11446267" flipV="1">
              <a:off x="11334667" y="7550784"/>
              <a:ext cx="1213912" cy="36974"/>
            </a:xfrm>
            <a:prstGeom prst="rect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56592791-F13B-429F-89CC-7DB72587E54F}"/>
                </a:ext>
              </a:extLst>
            </p:cNvPr>
            <p:cNvSpPr/>
            <p:nvPr/>
          </p:nvSpPr>
          <p:spPr>
            <a:xfrm rot="10153733">
              <a:off x="11330866" y="7789766"/>
              <a:ext cx="1213912" cy="36974"/>
            </a:xfrm>
            <a:prstGeom prst="rect">
              <a:avLst/>
            </a:prstGeom>
            <a:solidFill>
              <a:srgbClr val="92D050">
                <a:alpha val="5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7845463-B2A5-45E0-A929-1D1EA2EEB4E4}"/>
                </a:ext>
              </a:extLst>
            </p:cNvPr>
            <p:cNvSpPr txBox="1"/>
            <p:nvPr/>
          </p:nvSpPr>
          <p:spPr>
            <a:xfrm rot="16200000">
              <a:off x="9897131" y="9381007"/>
              <a:ext cx="1159523" cy="2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421"/>
              <a:r>
                <a:rPr lang="de-DE" sz="1422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Laser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A7F5559E-6DEF-49D8-9F78-5D1683ED2340}"/>
                </a:ext>
              </a:extLst>
            </p:cNvPr>
            <p:cNvSpPr txBox="1"/>
            <p:nvPr/>
          </p:nvSpPr>
          <p:spPr>
            <a:xfrm rot="16200000">
              <a:off x="7986353" y="8604854"/>
              <a:ext cx="1722523" cy="2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421"/>
              <a:r>
                <a:rPr lang="de-DE" sz="1422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Beam-expander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AB763DA-E0E8-4B79-9EC1-0679CD17BEA4}"/>
                </a:ext>
              </a:extLst>
            </p:cNvPr>
            <p:cNvSpPr txBox="1"/>
            <p:nvPr/>
          </p:nvSpPr>
          <p:spPr>
            <a:xfrm rot="16200000">
              <a:off x="5564150" y="8400517"/>
              <a:ext cx="2334760" cy="462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421"/>
              <a:r>
                <a:rPr lang="de-DE" sz="1422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DMD Controller+</a:t>
              </a:r>
            </a:p>
            <a:p>
              <a:pPr defTabSz="1219421"/>
              <a:r>
                <a:rPr lang="de-DE" sz="1422" dirty="0" err="1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Raspi</a:t>
              </a:r>
              <a:endParaRPr lang="de-DE" sz="1422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86D7A82-E7C3-4AF2-8E2D-EA17DC954794}"/>
                </a:ext>
              </a:extLst>
            </p:cNvPr>
            <p:cNvSpPr txBox="1"/>
            <p:nvPr/>
          </p:nvSpPr>
          <p:spPr>
            <a:xfrm rot="16200000">
              <a:off x="6863065" y="6202921"/>
              <a:ext cx="1080020" cy="2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421"/>
              <a:r>
                <a:rPr lang="de-DE" sz="1422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DMD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CD5F457-E6FF-4911-9AAC-825BFDFBD5B0}"/>
                </a:ext>
              </a:extLst>
            </p:cNvPr>
            <p:cNvSpPr txBox="1"/>
            <p:nvPr/>
          </p:nvSpPr>
          <p:spPr>
            <a:xfrm rot="16200000">
              <a:off x="8190701" y="6499872"/>
              <a:ext cx="710027" cy="2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421"/>
              <a:r>
                <a:rPr lang="de-DE" sz="1422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DD6E76AB-2669-4C58-8FE1-6D5EE904B20F}"/>
                </a:ext>
              </a:extLst>
            </p:cNvPr>
            <p:cNvSpPr txBox="1"/>
            <p:nvPr/>
          </p:nvSpPr>
          <p:spPr>
            <a:xfrm rot="16200000">
              <a:off x="10792951" y="6475126"/>
              <a:ext cx="710027" cy="2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421"/>
              <a:r>
                <a:rPr lang="de-DE" sz="1422" dirty="0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B002276C-44B3-486B-963A-8608074455B5}"/>
                </a:ext>
              </a:extLst>
            </p:cNvPr>
            <p:cNvSpPr txBox="1"/>
            <p:nvPr/>
          </p:nvSpPr>
          <p:spPr>
            <a:xfrm rot="16200000">
              <a:off x="9372397" y="6372384"/>
              <a:ext cx="1119773" cy="2715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421"/>
              <a:r>
                <a:rPr lang="de-DE" sz="1422" dirty="0" err="1">
                  <a:solidFill>
                    <a:prstClr val="black"/>
                  </a:solidFill>
                  <a:latin typeface="Arial" panose="020B0604020202020204" pitchFamily="34" charset="0"/>
                  <a:ea typeface="Tahoma" panose="020B0604030504040204" pitchFamily="34" charset="0"/>
                  <a:cs typeface="Arial" panose="020B0604020202020204" pitchFamily="34" charset="0"/>
                </a:rPr>
                <a:t>Mask</a:t>
              </a:r>
              <a:endParaRPr lang="de-DE" sz="1422" dirty="0">
                <a:solidFill>
                  <a:prstClr val="black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02C8BCEB-D2BD-45BA-95D4-4F8F94CA39AB}"/>
              </a:ext>
            </a:extLst>
          </p:cNvPr>
          <p:cNvGrpSpPr/>
          <p:nvPr/>
        </p:nvGrpSpPr>
        <p:grpSpPr>
          <a:xfrm>
            <a:off x="6581274" y="1070138"/>
            <a:ext cx="7620271" cy="7189279"/>
            <a:chOff x="1201195" y="7167935"/>
            <a:chExt cx="10990805" cy="10315150"/>
          </a:xfrm>
        </p:grpSpPr>
        <p:pic>
          <p:nvPicPr>
            <p:cNvPr id="28" name="Grafik 27" descr="Ein Bild, das dunkel enthält.&#10;&#10;Automatisch generierte Beschreibung">
              <a:extLst>
                <a:ext uri="{FF2B5EF4-FFF2-40B4-BE49-F238E27FC236}">
                  <a16:creationId xmlns:a16="http://schemas.microsoft.com/office/drawing/2014/main" id="{46F19091-D2B3-42C4-BFD8-42B4707BA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571" t="62631" r="31564" b="14796"/>
            <a:stretch/>
          </p:blipFill>
          <p:spPr>
            <a:xfrm>
              <a:off x="4908576" y="13936889"/>
              <a:ext cx="3546200" cy="3546195"/>
            </a:xfrm>
            <a:prstGeom prst="rect">
              <a:avLst/>
            </a:prstGeom>
          </p:spPr>
        </p:pic>
        <p:pic>
          <p:nvPicPr>
            <p:cNvPr id="29" name="Grafik 28" descr="Ein Bild, das Stern enthält.&#10;&#10;Automatisch generierte Beschreibung">
              <a:extLst>
                <a:ext uri="{FF2B5EF4-FFF2-40B4-BE49-F238E27FC236}">
                  <a16:creationId xmlns:a16="http://schemas.microsoft.com/office/drawing/2014/main" id="{DC650180-0651-4506-A980-3B9B39E6E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521" t="25897" r="23118"/>
            <a:stretch/>
          </p:blipFill>
          <p:spPr>
            <a:xfrm>
              <a:off x="4911425" y="10216795"/>
              <a:ext cx="3546203" cy="3546202"/>
            </a:xfrm>
            <a:prstGeom prst="rect">
              <a:avLst/>
            </a:prstGeom>
          </p:spPr>
        </p:pic>
        <p:pic>
          <p:nvPicPr>
            <p:cNvPr id="30" name="Grafik 29" descr="Ein Bild, das dunkel enthält.&#10;&#10;Automatisch generierte Beschreibung">
              <a:extLst>
                <a:ext uri="{FF2B5EF4-FFF2-40B4-BE49-F238E27FC236}">
                  <a16:creationId xmlns:a16="http://schemas.microsoft.com/office/drawing/2014/main" id="{B3E479AF-2F5D-42D7-8940-20BB99D3E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21" t="25897" r="23117"/>
            <a:stretch/>
          </p:blipFill>
          <p:spPr>
            <a:xfrm>
              <a:off x="8624074" y="10216795"/>
              <a:ext cx="3546000" cy="3546000"/>
            </a:xfrm>
            <a:prstGeom prst="rect">
              <a:avLst/>
            </a:prstGeom>
          </p:spPr>
        </p:pic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CFB1E55C-AB7C-4E39-A97D-F7DD261F0046}"/>
                </a:ext>
              </a:extLst>
            </p:cNvPr>
            <p:cNvSpPr txBox="1"/>
            <p:nvPr/>
          </p:nvSpPr>
          <p:spPr>
            <a:xfrm>
              <a:off x="4918453" y="10268531"/>
              <a:ext cx="414833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8785CD51-2F92-47E2-97F2-BCA3A0B0A792}"/>
                </a:ext>
              </a:extLst>
            </p:cNvPr>
            <p:cNvSpPr txBox="1"/>
            <p:nvPr/>
          </p:nvSpPr>
          <p:spPr>
            <a:xfrm>
              <a:off x="8653232" y="10277568"/>
              <a:ext cx="403631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c)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2468D75B-F763-41BA-8AB0-7DD24B441550}"/>
                </a:ext>
              </a:extLst>
            </p:cNvPr>
            <p:cNvSpPr/>
            <p:nvPr/>
          </p:nvSpPr>
          <p:spPr>
            <a:xfrm>
              <a:off x="7538688" y="13648116"/>
              <a:ext cx="826777" cy="288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D16E1FDD-B694-440A-9FC8-49E266DE9F72}"/>
                </a:ext>
              </a:extLst>
            </p:cNvPr>
            <p:cNvSpPr/>
            <p:nvPr/>
          </p:nvSpPr>
          <p:spPr>
            <a:xfrm>
              <a:off x="11272182" y="13585528"/>
              <a:ext cx="826777" cy="288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C1BFDFF1-5063-42E2-AAD3-457BE0C91BDC}"/>
                    </a:ext>
                  </a:extLst>
                </p:cNvPr>
                <p:cNvSpPr txBox="1"/>
                <p:nvPr/>
              </p:nvSpPr>
              <p:spPr>
                <a:xfrm>
                  <a:off x="11298006" y="13292840"/>
                  <a:ext cx="764138" cy="3624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21942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422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10µ</m:t>
                        </m:r>
                        <m:r>
                          <a:rPr lang="de-DE" sz="1422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de-DE" sz="1422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0" name="Textfeld 79">
                  <a:extLst>
                    <a:ext uri="{FF2B5EF4-FFF2-40B4-BE49-F238E27FC236}">
                      <a16:creationId xmlns:a16="http://schemas.microsoft.com/office/drawing/2014/main" id="{DB6F3410-D90E-824E-BF65-C32E5ABEC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8006" y="13292840"/>
                  <a:ext cx="764138" cy="362409"/>
                </a:xfrm>
                <a:prstGeom prst="rect">
                  <a:avLst/>
                </a:prstGeom>
                <a:blipFill>
                  <a:blip r:embed="rId5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AE9DCF53-4DF6-488C-AAB5-6ECF4C970F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28" t="25754" r="23992" b="737"/>
            <a:stretch/>
          </p:blipFill>
          <p:spPr bwMode="auto">
            <a:xfrm>
              <a:off x="8624075" y="10236269"/>
              <a:ext cx="3545229" cy="3507254"/>
            </a:xfrm>
            <a:custGeom>
              <a:avLst/>
              <a:gdLst>
                <a:gd name="connsiteX0" fmla="*/ 3509658 w 3545229"/>
                <a:gd name="connsiteY0" fmla="*/ 0 h 3507254"/>
                <a:gd name="connsiteX1" fmla="*/ 3545229 w 3545229"/>
                <a:gd name="connsiteY1" fmla="*/ 0 h 3507254"/>
                <a:gd name="connsiteX2" fmla="*/ 3545229 w 3545229"/>
                <a:gd name="connsiteY2" fmla="*/ 3507254 h 3507254"/>
                <a:gd name="connsiteX3" fmla="*/ 0 w 3545229"/>
                <a:gd name="connsiteY3" fmla="*/ 3507254 h 3507254"/>
                <a:gd name="connsiteX4" fmla="*/ 0 w 3545229"/>
                <a:gd name="connsiteY4" fmla="*/ 3500242 h 3507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45229" h="3507254">
                  <a:moveTo>
                    <a:pt x="3509658" y="0"/>
                  </a:moveTo>
                  <a:lnTo>
                    <a:pt x="3545229" y="0"/>
                  </a:lnTo>
                  <a:lnTo>
                    <a:pt x="3545229" y="3507254"/>
                  </a:lnTo>
                  <a:lnTo>
                    <a:pt x="0" y="3507254"/>
                  </a:lnTo>
                  <a:lnTo>
                    <a:pt x="0" y="350024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7" name="Gerade Verbindung 81">
              <a:extLst>
                <a:ext uri="{FF2B5EF4-FFF2-40B4-BE49-F238E27FC236}">
                  <a16:creationId xmlns:a16="http://schemas.microsoft.com/office/drawing/2014/main" id="{F981D9BD-424A-4C9B-8377-9306D193BC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3233" y="10196039"/>
              <a:ext cx="3538767" cy="3547484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A0A8A762-B0E1-452E-8CEB-6DC950DFAD02}"/>
                </a:ext>
              </a:extLst>
            </p:cNvPr>
            <p:cNvSpPr txBox="1"/>
            <p:nvPr/>
          </p:nvSpPr>
          <p:spPr>
            <a:xfrm>
              <a:off x="10925488" y="10288662"/>
              <a:ext cx="594058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D2FD4292-E719-414A-8201-2C742396A5C8}"/>
                </a:ext>
              </a:extLst>
            </p:cNvPr>
            <p:cNvSpPr txBox="1"/>
            <p:nvPr/>
          </p:nvSpPr>
          <p:spPr>
            <a:xfrm>
              <a:off x="9354762" y="13292840"/>
              <a:ext cx="791952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SRRF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976F3A48-9F89-487F-BC8A-2307C95DCFE6}"/>
                </a:ext>
              </a:extLst>
            </p:cNvPr>
            <p:cNvSpPr/>
            <p:nvPr/>
          </p:nvSpPr>
          <p:spPr>
            <a:xfrm>
              <a:off x="10548945" y="12000561"/>
              <a:ext cx="1080240" cy="108024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61D9AFFB-AE6B-44BE-91FE-3F162518DD3C}"/>
                </a:ext>
              </a:extLst>
            </p:cNvPr>
            <p:cNvSpPr/>
            <p:nvPr/>
          </p:nvSpPr>
          <p:spPr>
            <a:xfrm>
              <a:off x="6818201" y="11994859"/>
              <a:ext cx="1080240" cy="108024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2" name="Grafik 41" descr="Ein Bild, das Stern enthält.&#10;&#10;Automatisch generierte Beschreibung">
              <a:extLst>
                <a:ext uri="{FF2B5EF4-FFF2-40B4-BE49-F238E27FC236}">
                  <a16:creationId xmlns:a16="http://schemas.microsoft.com/office/drawing/2014/main" id="{C86118D8-A9B8-4B99-9285-7ABE08FB2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288" t="62950" r="31848" b="14477"/>
            <a:stretch/>
          </p:blipFill>
          <p:spPr>
            <a:xfrm>
              <a:off x="1201197" y="13936889"/>
              <a:ext cx="3546200" cy="3546196"/>
            </a:xfrm>
            <a:prstGeom prst="rect">
              <a:avLst/>
            </a:prstGeom>
          </p:spPr>
        </p:pic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BC95C69D-0BD7-4FAE-991F-6BB4C69D5D99}"/>
                </a:ext>
              </a:extLst>
            </p:cNvPr>
            <p:cNvSpPr/>
            <p:nvPr/>
          </p:nvSpPr>
          <p:spPr>
            <a:xfrm>
              <a:off x="3231782" y="17295343"/>
              <a:ext cx="1360800" cy="288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FB2B0BF-3CF7-4E9F-89B7-82C4A1F4953F}"/>
                </a:ext>
              </a:extLst>
            </p:cNvPr>
            <p:cNvSpPr txBox="1"/>
            <p:nvPr/>
          </p:nvSpPr>
          <p:spPr>
            <a:xfrm>
              <a:off x="3809010" y="16905546"/>
              <a:ext cx="644465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5µm</a:t>
              </a:r>
            </a:p>
          </p:txBody>
        </p: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EBE66FA0-E9FF-4FE4-8F13-33515C68258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6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559" t="62732" r="32475" b="14683"/>
            <a:stretch/>
          </p:blipFill>
          <p:spPr bwMode="auto">
            <a:xfrm>
              <a:off x="8624074" y="13929580"/>
              <a:ext cx="3546000" cy="35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19023453-1CB1-44A0-817F-95132A433E7D}"/>
                </a:ext>
              </a:extLst>
            </p:cNvPr>
            <p:cNvSpPr txBox="1"/>
            <p:nvPr/>
          </p:nvSpPr>
          <p:spPr>
            <a:xfrm>
              <a:off x="7745226" y="13977346"/>
              <a:ext cx="594058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30564434-75D4-4225-A019-E04C00375814}"/>
                </a:ext>
              </a:extLst>
            </p:cNvPr>
            <p:cNvSpPr txBox="1"/>
            <p:nvPr/>
          </p:nvSpPr>
          <p:spPr>
            <a:xfrm>
              <a:off x="11147333" y="13977346"/>
              <a:ext cx="791952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SRRF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452E77FB-030B-4674-BCBE-42EBDB62B699}"/>
                </a:ext>
              </a:extLst>
            </p:cNvPr>
            <p:cNvSpPr txBox="1"/>
            <p:nvPr/>
          </p:nvSpPr>
          <p:spPr>
            <a:xfrm>
              <a:off x="11319579" y="13213448"/>
              <a:ext cx="762081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10µm</a:t>
              </a: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BADECDAB-ED42-43C8-93BD-A1FE2770C772}"/>
                </a:ext>
              </a:extLst>
            </p:cNvPr>
            <p:cNvSpPr/>
            <p:nvPr/>
          </p:nvSpPr>
          <p:spPr>
            <a:xfrm>
              <a:off x="11236564" y="13585528"/>
              <a:ext cx="826777" cy="288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F2D1AB99-B28D-46BC-8209-76919685FB67}"/>
                </a:ext>
              </a:extLst>
            </p:cNvPr>
            <p:cNvSpPr/>
            <p:nvPr/>
          </p:nvSpPr>
          <p:spPr>
            <a:xfrm>
              <a:off x="6979462" y="17284557"/>
              <a:ext cx="1360800" cy="288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0DDD8E66-E6D6-493F-8779-F7A3CA85461F}"/>
                </a:ext>
              </a:extLst>
            </p:cNvPr>
            <p:cNvSpPr/>
            <p:nvPr/>
          </p:nvSpPr>
          <p:spPr>
            <a:xfrm>
              <a:off x="10599575" y="17288955"/>
              <a:ext cx="1360800" cy="2880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421"/>
              <a:endParaRPr lang="de-DE" sz="1422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2F61F82D-E64F-4BB1-80EC-DE572B87D1D3}"/>
                </a:ext>
              </a:extLst>
            </p:cNvPr>
            <p:cNvSpPr txBox="1"/>
            <p:nvPr/>
          </p:nvSpPr>
          <p:spPr>
            <a:xfrm>
              <a:off x="1201195" y="13929580"/>
              <a:ext cx="414833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d)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8CEB05FB-E627-47DD-BEA4-232165CE6F33}"/>
                </a:ext>
              </a:extLst>
            </p:cNvPr>
            <p:cNvSpPr txBox="1"/>
            <p:nvPr/>
          </p:nvSpPr>
          <p:spPr>
            <a:xfrm>
              <a:off x="4908577" y="13936890"/>
              <a:ext cx="403631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e)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79C02F13-09E9-4DA0-9E5E-F5B4418B48E8}"/>
                </a:ext>
              </a:extLst>
            </p:cNvPr>
            <p:cNvSpPr txBox="1"/>
            <p:nvPr/>
          </p:nvSpPr>
          <p:spPr>
            <a:xfrm>
              <a:off x="8641758" y="13929580"/>
              <a:ext cx="356957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f)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3A3429A9-8C9A-4BD3-8BE2-F64F31B6AA74}"/>
                </a:ext>
              </a:extLst>
            </p:cNvPr>
            <p:cNvSpPr txBox="1"/>
            <p:nvPr/>
          </p:nvSpPr>
          <p:spPr>
            <a:xfrm>
              <a:off x="3355423" y="13977346"/>
              <a:ext cx="1156003" cy="3624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219421"/>
              <a:r>
                <a:rPr lang="de-DE" sz="1422" b="1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Widefield</a:t>
              </a:r>
              <a:endParaRPr lang="de-DE" sz="1422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Gerade Verbindung 100">
              <a:extLst>
                <a:ext uri="{FF2B5EF4-FFF2-40B4-BE49-F238E27FC236}">
                  <a16:creationId xmlns:a16="http://schemas.microsoft.com/office/drawing/2014/main" id="{63EFD3A0-4405-4B2A-B15C-9E9C5C4069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31609" y="15052431"/>
              <a:ext cx="2287970" cy="513636"/>
            </a:xfrm>
            <a:prstGeom prst="line">
              <a:avLst/>
            </a:prstGeom>
            <a:ln w="317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101">
              <a:extLst>
                <a:ext uri="{FF2B5EF4-FFF2-40B4-BE49-F238E27FC236}">
                  <a16:creationId xmlns:a16="http://schemas.microsoft.com/office/drawing/2014/main" id="{53C2C881-7E0C-477F-ACDA-F3EC79AA30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9791" y="15094611"/>
              <a:ext cx="2287970" cy="513636"/>
            </a:xfrm>
            <a:prstGeom prst="line">
              <a:avLst/>
            </a:prstGeom>
            <a:ln w="317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102">
              <a:extLst>
                <a:ext uri="{FF2B5EF4-FFF2-40B4-BE49-F238E27FC236}">
                  <a16:creationId xmlns:a16="http://schemas.microsoft.com/office/drawing/2014/main" id="{66919FCE-DA15-423A-A582-13E389CC7C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3931" y="15064711"/>
              <a:ext cx="2287970" cy="513636"/>
            </a:xfrm>
            <a:prstGeom prst="line">
              <a:avLst/>
            </a:prstGeom>
            <a:ln w="317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E28A45D7-AB50-402C-8CCC-27AE88961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13" t="11472" r="9855" b="3601"/>
            <a:stretch/>
          </p:blipFill>
          <p:spPr>
            <a:xfrm>
              <a:off x="5459345" y="7167935"/>
              <a:ext cx="4412079" cy="2930868"/>
            </a:xfrm>
            <a:prstGeom prst="rect">
              <a:avLst/>
            </a:prstGeom>
          </p:spPr>
        </p:pic>
      </p:grpSp>
      <p:sp>
        <p:nvSpPr>
          <p:cNvPr id="60" name="Textfeld 59">
            <a:extLst>
              <a:ext uri="{FF2B5EF4-FFF2-40B4-BE49-F238E27FC236}">
                <a16:creationId xmlns:a16="http://schemas.microsoft.com/office/drawing/2014/main" id="{439A6BD2-9003-4B43-896B-67FBC07CE626}"/>
              </a:ext>
            </a:extLst>
          </p:cNvPr>
          <p:cNvSpPr txBox="1"/>
          <p:nvPr/>
        </p:nvSpPr>
        <p:spPr>
          <a:xfrm>
            <a:off x="136699" y="453798"/>
            <a:ext cx="205806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dirty="0">
                <a:solidFill>
                  <a:prstClr val="black"/>
                </a:solidFill>
              </a:rPr>
              <a:t>P</a:t>
            </a:r>
            <a:r>
              <a:rPr lang="en-GB" sz="2800" dirty="0" err="1">
                <a:solidFill>
                  <a:prstClr val="black"/>
                </a:solidFill>
              </a:rPr>
              <a:t>revious</a:t>
            </a:r>
            <a:r>
              <a:rPr lang="en-GB" sz="2800" dirty="0">
                <a:solidFill>
                  <a:prstClr val="black"/>
                </a:solidFill>
              </a:rPr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7479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CB38596-7121-477D-828D-7DC5E8DFA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59" y="2268538"/>
            <a:ext cx="10077450" cy="58293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2455DA9-F7C0-443A-BE05-0A32CF2974DD}"/>
              </a:ext>
            </a:extLst>
          </p:cNvPr>
          <p:cNvSpPr txBox="1"/>
          <p:nvPr/>
        </p:nvSpPr>
        <p:spPr>
          <a:xfrm>
            <a:off x="136699" y="453798"/>
            <a:ext cx="20306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Current Setup</a:t>
            </a:r>
          </a:p>
        </p:txBody>
      </p:sp>
    </p:spTree>
    <p:extLst>
      <p:ext uri="{BB962C8B-B14F-4D97-AF65-F5344CB8AC3E}">
        <p14:creationId xmlns:p14="http://schemas.microsoft.com/office/powerpoint/2010/main" val="54404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ACD7DB9-F552-4E0A-B286-CB7B80E6E9C3}"/>
              </a:ext>
            </a:extLst>
          </p:cNvPr>
          <p:cNvSpPr txBox="1"/>
          <p:nvPr/>
        </p:nvSpPr>
        <p:spPr>
          <a:xfrm>
            <a:off x="136699" y="453798"/>
            <a:ext cx="75020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DMD</a:t>
            </a:r>
          </a:p>
        </p:txBody>
      </p:sp>
      <p:pic>
        <p:nvPicPr>
          <p:cNvPr id="1026" name="Picture 2" descr="DMD Spectrometers based on TI's DLP technology - Ibsen Photonics">
            <a:extLst>
              <a:ext uri="{FF2B5EF4-FFF2-40B4-BE49-F238E27FC236}">
                <a16:creationId xmlns:a16="http://schemas.microsoft.com/office/drawing/2014/main" id="{A045D3CF-9B4D-48CB-9599-7AF54FF38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811" y="2756719"/>
            <a:ext cx="7698312" cy="340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8BB3589-A908-4621-B287-54C8F8CD427C}"/>
              </a:ext>
            </a:extLst>
          </p:cNvPr>
          <p:cNvSpPr/>
          <p:nvPr/>
        </p:nvSpPr>
        <p:spPr>
          <a:xfrm>
            <a:off x="9425731" y="8317210"/>
            <a:ext cx="8128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[1] https://ibsen.com/technology/spectrometer-tutorial/dmd-spectrometers/</a:t>
            </a:r>
          </a:p>
        </p:txBody>
      </p:sp>
      <p:pic>
        <p:nvPicPr>
          <p:cNvPr id="2" name="Picture 2" descr="TI Demos New Pixel-Shifting DLP Chip | Sound &amp; Vision">
            <a:extLst>
              <a:ext uri="{FF2B5EF4-FFF2-40B4-BE49-F238E27FC236}">
                <a16:creationId xmlns:a16="http://schemas.microsoft.com/office/drawing/2014/main" id="{21F8BC88-B0B8-494E-89EB-95366230E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779" y="2268538"/>
            <a:ext cx="5042572" cy="37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D8508B7-F5C3-4FCD-B385-5B901AD8E3DF}"/>
              </a:ext>
            </a:extLst>
          </p:cNvPr>
          <p:cNvSpPr/>
          <p:nvPr/>
        </p:nvSpPr>
        <p:spPr>
          <a:xfrm>
            <a:off x="8607041" y="5900460"/>
            <a:ext cx="4716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545950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F1FD065D-49D2-482F-BD04-5632069E07E0}"/>
              </a:ext>
            </a:extLst>
          </p:cNvPr>
          <p:cNvSpPr txBox="1"/>
          <p:nvPr/>
        </p:nvSpPr>
        <p:spPr>
          <a:xfrm>
            <a:off x="1288827" y="2052513"/>
            <a:ext cx="174714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</a:rPr>
              <a:t>Littrow configuration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DFAD988-93C8-44D2-B19C-087F7872A2DA}"/>
              </a:ext>
            </a:extLst>
          </p:cNvPr>
          <p:cNvSpPr txBox="1"/>
          <p:nvPr/>
        </p:nvSpPr>
        <p:spPr>
          <a:xfrm>
            <a:off x="9453958" y="2052513"/>
            <a:ext cx="7035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</a:rPr>
              <a:t>Problem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3546DE5-5045-4587-801F-E645C1F0D0C2}"/>
              </a:ext>
            </a:extLst>
          </p:cNvPr>
          <p:cNvGrpSpPr>
            <a:grpSpLocks noChangeAspect="1"/>
          </p:cNvGrpSpPr>
          <p:nvPr/>
        </p:nvGrpSpPr>
        <p:grpSpPr>
          <a:xfrm>
            <a:off x="1672492" y="2568584"/>
            <a:ext cx="6962620" cy="4536504"/>
            <a:chOff x="496739" y="2484562"/>
            <a:chExt cx="7981950" cy="5200650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DD7143D7-E4CE-4688-90C7-15C8729E7C89}"/>
                </a:ext>
              </a:extLst>
            </p:cNvPr>
            <p:cNvGrpSpPr/>
            <p:nvPr/>
          </p:nvGrpSpPr>
          <p:grpSpPr>
            <a:xfrm>
              <a:off x="496739" y="2484562"/>
              <a:ext cx="7981950" cy="5200650"/>
              <a:chOff x="568747" y="1836490"/>
              <a:chExt cx="7981950" cy="5200650"/>
            </a:xfrm>
          </p:grpSpPr>
          <p:pic>
            <p:nvPicPr>
              <p:cNvPr id="2050" name="Picture 2" descr="闪耀光栅”基本原理（理论学习者必看）_单元">
                <a:extLst>
                  <a:ext uri="{FF2B5EF4-FFF2-40B4-BE49-F238E27FC236}">
                    <a16:creationId xmlns:a16="http://schemas.microsoft.com/office/drawing/2014/main" id="{BE34FDDE-D2FA-4399-A4F5-384E35E804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747" y="1836490"/>
                <a:ext cx="7981950" cy="5200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9F6496B2-EDA4-4291-8D09-D68B91CCAE41}"/>
                  </a:ext>
                </a:extLst>
              </p:cNvPr>
              <p:cNvSpPr/>
              <p:nvPr/>
            </p:nvSpPr>
            <p:spPr>
              <a:xfrm>
                <a:off x="4385171" y="1908498"/>
                <a:ext cx="1368152" cy="39023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7F002D33-980D-400C-AD12-819E4A41947D}"/>
                  </a:ext>
                </a:extLst>
              </p:cNvPr>
              <p:cNvSpPr/>
              <p:nvPr/>
            </p:nvSpPr>
            <p:spPr>
              <a:xfrm>
                <a:off x="2962532" y="2337387"/>
                <a:ext cx="918583" cy="43520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A9AAE1A3-ABE4-45B6-A40C-759CE1D6574C}"/>
                  </a:ext>
                </a:extLst>
              </p:cNvPr>
              <p:cNvSpPr/>
              <p:nvPr/>
            </p:nvSpPr>
            <p:spPr>
              <a:xfrm>
                <a:off x="784771" y="6084962"/>
                <a:ext cx="1656184" cy="720080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93CDEDFA-58C9-4EE3-ACBD-6FB0A8041C13}"/>
                  </a:ext>
                </a:extLst>
              </p:cNvPr>
              <p:cNvSpPr/>
              <p:nvPr/>
            </p:nvSpPr>
            <p:spPr>
              <a:xfrm>
                <a:off x="7049467" y="2333256"/>
                <a:ext cx="1080120" cy="58335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BA1DAEE2-09C4-495F-8BB8-AD07811F547E}"/>
                  </a:ext>
                </a:extLst>
              </p:cNvPr>
              <p:cNvSpPr/>
              <p:nvPr/>
            </p:nvSpPr>
            <p:spPr>
              <a:xfrm>
                <a:off x="5321275" y="3420666"/>
                <a:ext cx="1296144" cy="39023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58F1611D-42D0-40A0-8C97-341804684D39}"/>
                  </a:ext>
                </a:extLst>
              </p:cNvPr>
              <p:cNvSpPr/>
              <p:nvPr/>
            </p:nvSpPr>
            <p:spPr>
              <a:xfrm>
                <a:off x="5285271" y="5707167"/>
                <a:ext cx="1368152" cy="39023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8225978-589D-4BBC-95BC-BFBE4B6FFFCB}"/>
                </a:ext>
              </a:extLst>
            </p:cNvPr>
            <p:cNvSpPr/>
            <p:nvPr/>
          </p:nvSpPr>
          <p:spPr>
            <a:xfrm rot="2224034">
              <a:off x="5879540" y="4668649"/>
              <a:ext cx="761510" cy="1962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620DC6DB-EB6B-47A4-90A5-ACEEF0D79E64}"/>
                </a:ext>
              </a:extLst>
            </p:cNvPr>
            <p:cNvSpPr/>
            <p:nvPr/>
          </p:nvSpPr>
          <p:spPr>
            <a:xfrm rot="19995333">
              <a:off x="5516584" y="6099160"/>
              <a:ext cx="761510" cy="25963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B8E6E4F8-237F-491D-8D58-139A3CA52FCB}"/>
                </a:ext>
              </a:extLst>
            </p:cNvPr>
            <p:cNvSpPr/>
            <p:nvPr/>
          </p:nvSpPr>
          <p:spPr>
            <a:xfrm rot="17937296">
              <a:off x="1404085" y="6386436"/>
              <a:ext cx="761510" cy="25963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6B46455-07B9-4112-B5C4-25C0F87F473F}"/>
              </a:ext>
            </a:extLst>
          </p:cNvPr>
          <p:cNvSpPr txBox="1"/>
          <p:nvPr/>
        </p:nvSpPr>
        <p:spPr>
          <a:xfrm>
            <a:off x="1288827" y="2648150"/>
            <a:ext cx="124739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</a:rPr>
              <a:t>N</a:t>
            </a:r>
            <a:r>
              <a:rPr lang="en-GB" altLang="zh-CN" sz="1600" dirty="0">
                <a:solidFill>
                  <a:prstClr val="black"/>
                </a:solidFill>
              </a:rPr>
              <a:t>ormal</a:t>
            </a:r>
            <a:r>
              <a:rPr lang="de-DE" altLang="zh-CN" sz="1600" dirty="0">
                <a:solidFill>
                  <a:prstClr val="black"/>
                </a:solidFill>
              </a:rPr>
              <a:t> </a:t>
            </a:r>
            <a:r>
              <a:rPr lang="en-GB" sz="1600" dirty="0">
                <a:solidFill>
                  <a:prstClr val="black"/>
                </a:solidFill>
              </a:rPr>
              <a:t>grating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2307C6A-B95C-4665-BCA6-7BA1B57B2EB4}"/>
              </a:ext>
            </a:extLst>
          </p:cNvPr>
          <p:cNvSpPr txBox="1"/>
          <p:nvPr/>
        </p:nvSpPr>
        <p:spPr>
          <a:xfrm>
            <a:off x="4967653" y="2678486"/>
            <a:ext cx="116903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</a:rPr>
              <a:t>Blazed grating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4D57B46-58AA-4A4E-8DF6-C28FBBAF5187}"/>
              </a:ext>
            </a:extLst>
          </p:cNvPr>
          <p:cNvSpPr txBox="1"/>
          <p:nvPr/>
        </p:nvSpPr>
        <p:spPr>
          <a:xfrm>
            <a:off x="136699" y="453798"/>
            <a:ext cx="295683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Blazed grating effect</a:t>
            </a:r>
          </a:p>
        </p:txBody>
      </p:sp>
      <p:pic>
        <p:nvPicPr>
          <p:cNvPr id="5122" name="Picture 2" descr="闪耀光栅”基本原理（理论学习者必看）_单元">
            <a:extLst>
              <a:ext uri="{FF2B5EF4-FFF2-40B4-BE49-F238E27FC236}">
                <a16:creationId xmlns:a16="http://schemas.microsoft.com/office/drawing/2014/main" id="{AFF9C49C-C707-476D-8135-3A8A23CA8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/>
          <a:stretch/>
        </p:blipFill>
        <p:spPr bwMode="auto">
          <a:xfrm>
            <a:off x="8566698" y="3204642"/>
            <a:ext cx="6619875" cy="423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A9348B86-72F4-42B6-8E95-B5B085CB09CF}"/>
              </a:ext>
            </a:extLst>
          </p:cNvPr>
          <p:cNvSpPr/>
          <p:nvPr/>
        </p:nvSpPr>
        <p:spPr>
          <a:xfrm>
            <a:off x="10793883" y="8317210"/>
            <a:ext cx="46257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[2] https://www.sohu.com/a/396565719_99961126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7506B9B-FC1D-44DD-A98B-BE281AFBEA3D}"/>
              </a:ext>
            </a:extLst>
          </p:cNvPr>
          <p:cNvSpPr/>
          <p:nvPr/>
        </p:nvSpPr>
        <p:spPr>
          <a:xfrm>
            <a:off x="14080746" y="7449635"/>
            <a:ext cx="5293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[2] 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A99944B-1301-4614-A342-549116D57A01}"/>
              </a:ext>
            </a:extLst>
          </p:cNvPr>
          <p:cNvSpPr txBox="1"/>
          <p:nvPr/>
        </p:nvSpPr>
        <p:spPr>
          <a:xfrm>
            <a:off x="10289827" y="2401929"/>
            <a:ext cx="197137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</a:rPr>
              <a:t>Specified incident angle</a:t>
            </a:r>
          </a:p>
        </p:txBody>
      </p:sp>
    </p:spTree>
    <p:extLst>
      <p:ext uri="{BB962C8B-B14F-4D97-AF65-F5344CB8AC3E}">
        <p14:creationId xmlns:p14="http://schemas.microsoft.com/office/powerpoint/2010/main" val="429415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ACD7DB9-F552-4E0A-B286-CB7B80E6E9C3}"/>
              </a:ext>
            </a:extLst>
          </p:cNvPr>
          <p:cNvSpPr txBox="1"/>
          <p:nvPr/>
        </p:nvSpPr>
        <p:spPr>
          <a:xfrm>
            <a:off x="136699" y="453798"/>
            <a:ext cx="456778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dirty="0">
                <a:solidFill>
                  <a:prstClr val="black"/>
                </a:solidFill>
              </a:rPr>
              <a:t>Working </a:t>
            </a:r>
            <a:r>
              <a:rPr lang="de-DE" sz="2800" dirty="0" err="1">
                <a:solidFill>
                  <a:prstClr val="black"/>
                </a:solidFill>
              </a:rPr>
              <a:t>principle</a:t>
            </a:r>
            <a:r>
              <a:rPr lang="de-DE" sz="2800" dirty="0">
                <a:solidFill>
                  <a:prstClr val="black"/>
                </a:solidFill>
              </a:rPr>
              <a:t> </a:t>
            </a:r>
            <a:r>
              <a:rPr lang="de-DE" sz="2800" dirty="0" err="1">
                <a:solidFill>
                  <a:prstClr val="black"/>
                </a:solidFill>
              </a:rPr>
              <a:t>of</a:t>
            </a:r>
            <a:r>
              <a:rPr lang="de-DE" sz="2800" dirty="0">
                <a:solidFill>
                  <a:prstClr val="black"/>
                </a:solidFill>
              </a:rPr>
              <a:t> </a:t>
            </a:r>
            <a:r>
              <a:rPr lang="en-US" altLang="zh-CN" sz="2800" dirty="0">
                <a:solidFill>
                  <a:prstClr val="black"/>
                </a:solidFill>
              </a:rPr>
              <a:t>two DMDs</a:t>
            </a:r>
            <a:endParaRPr lang="de-DE" sz="2800" dirty="0">
              <a:solidFill>
                <a:prstClr val="black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AC3F43-BE77-4799-A763-D768809FA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150" y="3347334"/>
            <a:ext cx="7237113" cy="468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FE9F02-AEFA-4CEE-9E77-218BEA8D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811" y="3224223"/>
            <a:ext cx="6592361" cy="468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8AA0262-88A5-4D49-9B62-9E352321574D}"/>
              </a:ext>
            </a:extLst>
          </p:cNvPr>
          <p:cNvSpPr txBox="1"/>
          <p:nvPr/>
        </p:nvSpPr>
        <p:spPr>
          <a:xfrm>
            <a:off x="4287943" y="2772594"/>
            <a:ext cx="11521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</a:rPr>
              <a:t>DLP2000EVM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0F633F9-5F0F-46CB-8D33-342A743E4FF1}"/>
              </a:ext>
            </a:extLst>
          </p:cNvPr>
          <p:cNvSpPr txBox="1"/>
          <p:nvPr/>
        </p:nvSpPr>
        <p:spPr>
          <a:xfrm>
            <a:off x="11324706" y="2772594"/>
            <a:ext cx="115212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</a:rPr>
              <a:t>DLP4710EVM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6813EC7-CBF4-47ED-BBCD-332F8C7E2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038" y="1369657"/>
            <a:ext cx="2283135" cy="18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02C96A3-C417-42E6-B557-20BD2A375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006" y="1424223"/>
            <a:ext cx="224151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0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475DF37-537B-4B19-B2FD-617A996C0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563" y="2916610"/>
            <a:ext cx="5715000" cy="4286250"/>
          </a:xfrm>
          <a:prstGeom prst="rect">
            <a:avLst/>
          </a:prstGeom>
        </p:spPr>
      </p:pic>
      <p:pic>
        <p:nvPicPr>
          <p:cNvPr id="1026" name="Picture 2" descr="DLP® Projection Technology | SpringerLink">
            <a:extLst>
              <a:ext uri="{FF2B5EF4-FFF2-40B4-BE49-F238E27FC236}">
                <a16:creationId xmlns:a16="http://schemas.microsoft.com/office/drawing/2014/main" id="{099A8FFC-D09D-4E31-8C9F-972E6985E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t="21861" r="9773" b="7095"/>
          <a:stretch/>
        </p:blipFill>
        <p:spPr bwMode="auto">
          <a:xfrm>
            <a:off x="2728987" y="3780706"/>
            <a:ext cx="432048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3E1C718-7C03-4CAA-99D9-962730794E28}"/>
              </a:ext>
            </a:extLst>
          </p:cNvPr>
          <p:cNvSpPr txBox="1"/>
          <p:nvPr/>
        </p:nvSpPr>
        <p:spPr>
          <a:xfrm>
            <a:off x="136699" y="453798"/>
            <a:ext cx="250870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2800" dirty="0">
                <a:solidFill>
                  <a:prstClr val="black"/>
                </a:solidFill>
              </a:rPr>
              <a:t>DMD mechanism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8EEBD58-10C7-4783-8A3B-CEBA3CCEF00B}"/>
              </a:ext>
            </a:extLst>
          </p:cNvPr>
          <p:cNvSpPr txBox="1"/>
          <p:nvPr/>
        </p:nvSpPr>
        <p:spPr>
          <a:xfrm>
            <a:off x="4521337" y="6877050"/>
            <a:ext cx="7357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prstClr val="black"/>
                </a:solidFill>
              </a:rPr>
              <a:t>DLP2000</a:t>
            </a:r>
            <a:endParaRPr lang="en-GB" sz="1600" dirty="0" err="1">
              <a:solidFill>
                <a:prstClr val="black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3F0CBC-A004-485E-8E3C-781E3E174DD3}"/>
              </a:ext>
            </a:extLst>
          </p:cNvPr>
          <p:cNvSpPr txBox="1"/>
          <p:nvPr/>
        </p:nvSpPr>
        <p:spPr>
          <a:xfrm>
            <a:off x="10403173" y="6877050"/>
            <a:ext cx="7357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1600" dirty="0">
                <a:solidFill>
                  <a:prstClr val="black"/>
                </a:solidFill>
              </a:rPr>
              <a:t>DLP4710</a:t>
            </a:r>
            <a:endParaRPr lang="en-GB" sz="1600" dirty="0" err="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99059"/>
      </p:ext>
    </p:extLst>
  </p:cSld>
  <p:clrMapOvr>
    <a:masterClrMapping/>
  </p:clrMapOvr>
</p:sld>
</file>

<file path=ppt/theme/theme1.xml><?xml version="1.0" encoding="utf-8"?>
<a:theme xmlns:a="http://schemas.openxmlformats.org/drawingml/2006/main" name="IPHT PPT-Template 16:9 - Weiß">
  <a:themeElements>
    <a:clrScheme name="ipht">
      <a:dk1>
        <a:sysClr val="windowText" lastClr="000000"/>
      </a:dk1>
      <a:lt1>
        <a:sysClr val="window" lastClr="FFFFFF"/>
      </a:lt1>
      <a:dk2>
        <a:srgbClr val="16346E"/>
      </a:dk2>
      <a:lt2>
        <a:srgbClr val="EEECE1"/>
      </a:lt2>
      <a:accent1>
        <a:srgbClr val="16346E"/>
      </a:accent1>
      <a:accent2>
        <a:srgbClr val="A2BF2B"/>
      </a:accent2>
      <a:accent3>
        <a:srgbClr val="4F8816"/>
      </a:accent3>
      <a:accent4>
        <a:srgbClr val="FF750D"/>
      </a:accent4>
      <a:accent5>
        <a:srgbClr val="C00000"/>
      </a:accent5>
      <a:accent6>
        <a:srgbClr val="00B0F0"/>
      </a:accent6>
      <a:hlink>
        <a:srgbClr val="A2BF2B"/>
      </a:hlink>
      <a:folHlink>
        <a:srgbClr val="A2BF2B"/>
      </a:folHlink>
    </a:clrScheme>
    <a:fontScheme name="IPH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err="1">
            <a:solidFill>
              <a:prstClr val="black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666AA21C-BA4E-954B-8D21-6267F63C972A}" vid="{6C12D56A-D9DB-B34A-A74D-4E7180A2B3B1}"/>
    </a:ext>
  </a:extLst>
</a:theme>
</file>

<file path=ppt/theme/theme2.xml><?xml version="1.0" encoding="utf-8"?>
<a:theme xmlns:a="http://schemas.openxmlformats.org/drawingml/2006/main" name="IPHT PPT-Template 16:9 - Grau">
  <a:themeElements>
    <a:clrScheme name="ipht">
      <a:dk1>
        <a:sysClr val="windowText" lastClr="000000"/>
      </a:dk1>
      <a:lt1>
        <a:sysClr val="window" lastClr="FFFFFF"/>
      </a:lt1>
      <a:dk2>
        <a:srgbClr val="16346E"/>
      </a:dk2>
      <a:lt2>
        <a:srgbClr val="EEECE1"/>
      </a:lt2>
      <a:accent1>
        <a:srgbClr val="16346E"/>
      </a:accent1>
      <a:accent2>
        <a:srgbClr val="A2BF2B"/>
      </a:accent2>
      <a:accent3>
        <a:srgbClr val="4F8816"/>
      </a:accent3>
      <a:accent4>
        <a:srgbClr val="FF750D"/>
      </a:accent4>
      <a:accent5>
        <a:srgbClr val="C00000"/>
      </a:accent5>
      <a:accent6>
        <a:srgbClr val="00B0F0"/>
      </a:accent6>
      <a:hlink>
        <a:srgbClr val="A2BF2B"/>
      </a:hlink>
      <a:folHlink>
        <a:srgbClr val="A2BF2B"/>
      </a:folHlink>
    </a:clrScheme>
    <a:fontScheme name="IPH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600" dirty="0" err="1">
            <a:solidFill>
              <a:prstClr val="black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4" id="{666AA21C-BA4E-954B-8D21-6267F63C972A}" vid="{B849286D-308A-D44F-98B4-8747EFA57ABC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ipht_template_logo_neu_16zu9</Template>
  <TotalTime>0</TotalTime>
  <Words>184</Words>
  <Application>Microsoft Office PowerPoint</Application>
  <PresentationFormat>Benutzerdefiniert</PresentationFormat>
  <Paragraphs>84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4" baseType="lpstr">
      <vt:lpstr>Arial</vt:lpstr>
      <vt:lpstr>Calibri</vt:lpstr>
      <vt:lpstr>Cambria Math</vt:lpstr>
      <vt:lpstr>Tahoma</vt:lpstr>
      <vt:lpstr>Times New Roman</vt:lpstr>
      <vt:lpstr>Wingdings</vt:lpstr>
      <vt:lpstr>Wingdings 3</vt:lpstr>
      <vt:lpstr>IPHT PPT-Template 16:9 - Weiß</vt:lpstr>
      <vt:lpstr>IPHT PPT-Template 16:9 - Grau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keywords>Optimiert für PowerPoint 2010 PC</cp:keywords>
  <cp:lastModifiedBy>Wang,Haoran //Leibniz-IPHT</cp:lastModifiedBy>
  <cp:revision>432</cp:revision>
  <dcterms:created xsi:type="dcterms:W3CDTF">2017-02-17T09:26:18Z</dcterms:created>
  <dcterms:modified xsi:type="dcterms:W3CDTF">2021-12-16T08:44:09Z</dcterms:modified>
  <cp:category>Optimiert für PowerPoint 2011 MAC</cp:category>
</cp:coreProperties>
</file>